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66" r:id="rId6"/>
    <p:sldMasterId id="2147483658" r:id="rId7"/>
  </p:sldMasterIdLst>
  <p:notesMasterIdLst>
    <p:notesMasterId r:id="rId16"/>
  </p:notesMasterIdLst>
  <p:sldIdLst>
    <p:sldId id="1037" r:id="rId8"/>
    <p:sldId id="1062" r:id="rId9"/>
    <p:sldId id="1057" r:id="rId10"/>
    <p:sldId id="1043" r:id="rId11"/>
    <p:sldId id="1056" r:id="rId12"/>
    <p:sldId id="1063" r:id="rId13"/>
    <p:sldId id="1064" r:id="rId14"/>
    <p:sldId id="102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9F"/>
    <a:srgbClr val="6F8EC2"/>
    <a:srgbClr val="D4D9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1" autoAdjust="0"/>
    <p:restoredTop sz="94660"/>
  </p:normalViewPr>
  <p:slideViewPr>
    <p:cSldViewPr snapToGrid="0">
      <p:cViewPr varScale="1">
        <p:scale>
          <a:sx n="168" d="100"/>
          <a:sy n="168" d="100"/>
        </p:scale>
        <p:origin x="215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5" Type="http://schemas.openxmlformats.org/officeDocument/2006/relationships/slideMaster" Target="slideMasters/slideMaster1.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D39826-557A-49CD-A8DB-21CA1869682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18254CB-594B-4A3D-9F59-90472662AF3C}">
      <dgm:prSet phldrT="[Text]"/>
      <dgm:spPr>
        <a:solidFill>
          <a:srgbClr val="00549F"/>
        </a:solidFill>
        <a:effectLst>
          <a:outerShdw blurRad="50800" dist="38100" dir="2700000" algn="tl" rotWithShape="0">
            <a:prstClr val="black">
              <a:alpha val="40000"/>
            </a:prstClr>
          </a:outerShdw>
        </a:effectLst>
      </dgm:spPr>
      <dgm:t>
        <a:bodyPr/>
        <a:lstStyle/>
        <a:p>
          <a:r>
            <a:rPr lang="en-US" dirty="0"/>
            <a:t>How well do you trust the vendor’s cybersecurity posture at their facility?</a:t>
          </a:r>
        </a:p>
      </dgm:t>
    </dgm:pt>
    <dgm:pt modelId="{42033E7C-C7A3-4583-85EB-2ECFEBC05351}" type="parTrans" cxnId="{37E63EE1-7FA4-4F9B-BE85-0C8A19B9A04F}">
      <dgm:prSet/>
      <dgm:spPr/>
      <dgm:t>
        <a:bodyPr/>
        <a:lstStyle/>
        <a:p>
          <a:endParaRPr lang="en-US"/>
        </a:p>
      </dgm:t>
    </dgm:pt>
    <dgm:pt modelId="{406234C7-A41E-4DCF-847E-53E79B8F35CF}" type="sibTrans" cxnId="{37E63EE1-7FA4-4F9B-BE85-0C8A19B9A04F}">
      <dgm:prSet/>
      <dgm:spPr/>
      <dgm:t>
        <a:bodyPr/>
        <a:lstStyle/>
        <a:p>
          <a:endParaRPr lang="en-US"/>
        </a:p>
      </dgm:t>
    </dgm:pt>
    <dgm:pt modelId="{4FB9F291-B679-4564-9FB1-B63970825D58}">
      <dgm:prSet phldrT="[Text]"/>
      <dgm:spPr>
        <a:solidFill>
          <a:srgbClr val="00549F"/>
        </a:solidFill>
        <a:effectLst>
          <a:outerShdw blurRad="50800" dist="38100" dir="2700000" algn="tl" rotWithShape="0">
            <a:prstClr val="black">
              <a:alpha val="40000"/>
            </a:prstClr>
          </a:outerShdw>
        </a:effectLst>
      </dgm:spPr>
      <dgm:t>
        <a:bodyPr/>
        <a:lstStyle/>
        <a:p>
          <a:r>
            <a:rPr lang="en-US" dirty="0"/>
            <a:t>Are you comfortable that the tools they use have been secured appropriately to the level of criticality of your environment?</a:t>
          </a:r>
        </a:p>
      </dgm:t>
    </dgm:pt>
    <dgm:pt modelId="{588608FE-7880-4721-86D3-5C93FE474B13}" type="parTrans" cxnId="{85813BA2-D958-49E9-9EB8-8C72E042A7BC}">
      <dgm:prSet/>
      <dgm:spPr/>
      <dgm:t>
        <a:bodyPr/>
        <a:lstStyle/>
        <a:p>
          <a:endParaRPr lang="en-US"/>
        </a:p>
      </dgm:t>
    </dgm:pt>
    <dgm:pt modelId="{A2E9C05A-FC4C-4FBA-B6DD-03F938E40B98}" type="sibTrans" cxnId="{85813BA2-D958-49E9-9EB8-8C72E042A7BC}">
      <dgm:prSet/>
      <dgm:spPr/>
      <dgm:t>
        <a:bodyPr/>
        <a:lstStyle/>
        <a:p>
          <a:endParaRPr lang="en-US"/>
        </a:p>
      </dgm:t>
    </dgm:pt>
    <dgm:pt modelId="{26627AD0-6650-485F-918E-013ACB94F971}">
      <dgm:prSet phldrT="[Text]"/>
      <dgm:spPr>
        <a:solidFill>
          <a:srgbClr val="00549F"/>
        </a:solidFill>
        <a:effectLst>
          <a:outerShdw blurRad="50800" dist="38100" dir="2700000" algn="tl" rotWithShape="0">
            <a:prstClr val="black">
              <a:alpha val="40000"/>
            </a:prstClr>
          </a:outerShdw>
        </a:effectLst>
      </dgm:spPr>
      <dgm:t>
        <a:bodyPr/>
        <a:lstStyle/>
        <a:p>
          <a:r>
            <a:rPr lang="en-US" dirty="0"/>
            <a:t>Do you trust the actions they are performing within the environment? Can you validate that work?</a:t>
          </a:r>
        </a:p>
      </dgm:t>
    </dgm:pt>
    <dgm:pt modelId="{DD43A88A-ADE3-4EE3-80D7-4AB6C006985F}" type="parTrans" cxnId="{D5EEC35C-2775-4049-B25F-D645A8D71E69}">
      <dgm:prSet/>
      <dgm:spPr/>
      <dgm:t>
        <a:bodyPr/>
        <a:lstStyle/>
        <a:p>
          <a:endParaRPr lang="en-US"/>
        </a:p>
      </dgm:t>
    </dgm:pt>
    <dgm:pt modelId="{F3046496-9513-4D2F-8735-6691C4C561E6}" type="sibTrans" cxnId="{D5EEC35C-2775-4049-B25F-D645A8D71E69}">
      <dgm:prSet/>
      <dgm:spPr/>
      <dgm:t>
        <a:bodyPr/>
        <a:lstStyle/>
        <a:p>
          <a:endParaRPr lang="en-US"/>
        </a:p>
      </dgm:t>
    </dgm:pt>
    <dgm:pt modelId="{D90CE2AC-651B-47AC-8597-9C7B61A3B2EB}">
      <dgm:prSet phldrT="[Text]"/>
      <dgm:spPr>
        <a:solidFill>
          <a:srgbClr val="00549F"/>
        </a:solidFill>
        <a:effectLst>
          <a:outerShdw blurRad="50800" dist="38100" dir="2700000" algn="tl" rotWithShape="0">
            <a:prstClr val="black">
              <a:alpha val="40000"/>
            </a:prstClr>
          </a:outerShdw>
        </a:effectLst>
      </dgm:spPr>
      <dgm:t>
        <a:bodyPr/>
        <a:lstStyle/>
        <a:p>
          <a:r>
            <a:rPr lang="en-US" dirty="0"/>
            <a:t>How do you know their login ID has not been compromised?</a:t>
          </a:r>
        </a:p>
      </dgm:t>
    </dgm:pt>
    <dgm:pt modelId="{4A985FF5-E051-48BF-B3C2-BE2DB0A21E63}" type="parTrans" cxnId="{CCC6ACFC-2B05-405F-9208-E40B9E640799}">
      <dgm:prSet/>
      <dgm:spPr/>
      <dgm:t>
        <a:bodyPr/>
        <a:lstStyle/>
        <a:p>
          <a:endParaRPr lang="en-US"/>
        </a:p>
      </dgm:t>
    </dgm:pt>
    <dgm:pt modelId="{C7F88231-E7E3-4E3A-92B0-16945248C25F}" type="sibTrans" cxnId="{CCC6ACFC-2B05-405F-9208-E40B9E640799}">
      <dgm:prSet/>
      <dgm:spPr/>
      <dgm:t>
        <a:bodyPr/>
        <a:lstStyle/>
        <a:p>
          <a:endParaRPr lang="en-US"/>
        </a:p>
      </dgm:t>
    </dgm:pt>
    <dgm:pt modelId="{80BE594C-C07C-4FC7-9CDE-8324E36360D3}" type="pres">
      <dgm:prSet presAssocID="{C2D39826-557A-49CD-A8DB-21CA18696821}" presName="diagram" presStyleCnt="0">
        <dgm:presLayoutVars>
          <dgm:dir/>
          <dgm:resizeHandles val="exact"/>
        </dgm:presLayoutVars>
      </dgm:prSet>
      <dgm:spPr/>
    </dgm:pt>
    <dgm:pt modelId="{C54A04CF-FDD4-40DE-A8FA-514F5B779861}" type="pres">
      <dgm:prSet presAssocID="{C18254CB-594B-4A3D-9F59-90472662AF3C}" presName="node" presStyleLbl="node1" presStyleIdx="0" presStyleCnt="4">
        <dgm:presLayoutVars>
          <dgm:bulletEnabled val="1"/>
        </dgm:presLayoutVars>
      </dgm:prSet>
      <dgm:spPr/>
    </dgm:pt>
    <dgm:pt modelId="{5CF8A58D-F0C2-4958-A14B-3043F60F88A3}" type="pres">
      <dgm:prSet presAssocID="{406234C7-A41E-4DCF-847E-53E79B8F35CF}" presName="sibTrans" presStyleCnt="0"/>
      <dgm:spPr/>
    </dgm:pt>
    <dgm:pt modelId="{913C82EF-AB5C-4AC7-9B7E-39AB891AB937}" type="pres">
      <dgm:prSet presAssocID="{4FB9F291-B679-4564-9FB1-B63970825D58}" presName="node" presStyleLbl="node1" presStyleIdx="1" presStyleCnt="4">
        <dgm:presLayoutVars>
          <dgm:bulletEnabled val="1"/>
        </dgm:presLayoutVars>
      </dgm:prSet>
      <dgm:spPr/>
    </dgm:pt>
    <dgm:pt modelId="{E0D51CF4-DB17-4FBF-B834-92F0372AD679}" type="pres">
      <dgm:prSet presAssocID="{A2E9C05A-FC4C-4FBA-B6DD-03F938E40B98}" presName="sibTrans" presStyleCnt="0"/>
      <dgm:spPr/>
    </dgm:pt>
    <dgm:pt modelId="{52C94480-1CE5-44DD-991A-3E4F7E845ED1}" type="pres">
      <dgm:prSet presAssocID="{26627AD0-6650-485F-918E-013ACB94F971}" presName="node" presStyleLbl="node1" presStyleIdx="2" presStyleCnt="4" custLinFactNeighborX="1232" custLinFactNeighborY="2472">
        <dgm:presLayoutVars>
          <dgm:bulletEnabled val="1"/>
        </dgm:presLayoutVars>
      </dgm:prSet>
      <dgm:spPr/>
    </dgm:pt>
    <dgm:pt modelId="{B3EE25A0-A72F-40A3-A3CB-DBB93797E28C}" type="pres">
      <dgm:prSet presAssocID="{F3046496-9513-4D2F-8735-6691C4C561E6}" presName="sibTrans" presStyleCnt="0"/>
      <dgm:spPr/>
    </dgm:pt>
    <dgm:pt modelId="{55646B99-1F4D-4EAF-BAD5-65D7877E1743}" type="pres">
      <dgm:prSet presAssocID="{D90CE2AC-651B-47AC-8597-9C7B61A3B2EB}" presName="node" presStyleLbl="node1" presStyleIdx="3" presStyleCnt="4" custLinFactNeighborX="1076" custLinFactNeighborY="2472">
        <dgm:presLayoutVars>
          <dgm:bulletEnabled val="1"/>
        </dgm:presLayoutVars>
      </dgm:prSet>
      <dgm:spPr/>
    </dgm:pt>
  </dgm:ptLst>
  <dgm:cxnLst>
    <dgm:cxn modelId="{6BD3452D-946C-48E9-A817-3A945A1730C9}" type="presOf" srcId="{C18254CB-594B-4A3D-9F59-90472662AF3C}" destId="{C54A04CF-FDD4-40DE-A8FA-514F5B779861}" srcOrd="0" destOrd="0" presId="urn:microsoft.com/office/officeart/2005/8/layout/default"/>
    <dgm:cxn modelId="{63372B32-872D-47D7-845E-A2ECFFA1C41F}" type="presOf" srcId="{C2D39826-557A-49CD-A8DB-21CA18696821}" destId="{80BE594C-C07C-4FC7-9CDE-8324E36360D3}" srcOrd="0" destOrd="0" presId="urn:microsoft.com/office/officeart/2005/8/layout/default"/>
    <dgm:cxn modelId="{D5EEC35C-2775-4049-B25F-D645A8D71E69}" srcId="{C2D39826-557A-49CD-A8DB-21CA18696821}" destId="{26627AD0-6650-485F-918E-013ACB94F971}" srcOrd="2" destOrd="0" parTransId="{DD43A88A-ADE3-4EE3-80D7-4AB6C006985F}" sibTransId="{F3046496-9513-4D2F-8735-6691C4C561E6}"/>
    <dgm:cxn modelId="{C6EEC891-E5DF-4BD5-9633-771D41B32C62}" type="presOf" srcId="{4FB9F291-B679-4564-9FB1-B63970825D58}" destId="{913C82EF-AB5C-4AC7-9B7E-39AB891AB937}" srcOrd="0" destOrd="0" presId="urn:microsoft.com/office/officeart/2005/8/layout/default"/>
    <dgm:cxn modelId="{85813BA2-D958-49E9-9EB8-8C72E042A7BC}" srcId="{C2D39826-557A-49CD-A8DB-21CA18696821}" destId="{4FB9F291-B679-4564-9FB1-B63970825D58}" srcOrd="1" destOrd="0" parTransId="{588608FE-7880-4721-86D3-5C93FE474B13}" sibTransId="{A2E9C05A-FC4C-4FBA-B6DD-03F938E40B98}"/>
    <dgm:cxn modelId="{899BB0A5-F92D-4EA1-B282-20CC1639CC39}" type="presOf" srcId="{26627AD0-6650-485F-918E-013ACB94F971}" destId="{52C94480-1CE5-44DD-991A-3E4F7E845ED1}" srcOrd="0" destOrd="0" presId="urn:microsoft.com/office/officeart/2005/8/layout/default"/>
    <dgm:cxn modelId="{1B37F3D7-283E-4A3F-A3AE-73441BDF2754}" type="presOf" srcId="{D90CE2AC-651B-47AC-8597-9C7B61A3B2EB}" destId="{55646B99-1F4D-4EAF-BAD5-65D7877E1743}" srcOrd="0" destOrd="0" presId="urn:microsoft.com/office/officeart/2005/8/layout/default"/>
    <dgm:cxn modelId="{37E63EE1-7FA4-4F9B-BE85-0C8A19B9A04F}" srcId="{C2D39826-557A-49CD-A8DB-21CA18696821}" destId="{C18254CB-594B-4A3D-9F59-90472662AF3C}" srcOrd="0" destOrd="0" parTransId="{42033E7C-C7A3-4583-85EB-2ECFEBC05351}" sibTransId="{406234C7-A41E-4DCF-847E-53E79B8F35CF}"/>
    <dgm:cxn modelId="{CCC6ACFC-2B05-405F-9208-E40B9E640799}" srcId="{C2D39826-557A-49CD-A8DB-21CA18696821}" destId="{D90CE2AC-651B-47AC-8597-9C7B61A3B2EB}" srcOrd="3" destOrd="0" parTransId="{4A985FF5-E051-48BF-B3C2-BE2DB0A21E63}" sibTransId="{C7F88231-E7E3-4E3A-92B0-16945248C25F}"/>
    <dgm:cxn modelId="{8D556241-4F40-40B1-BCD4-AE6EC02139A7}" type="presParOf" srcId="{80BE594C-C07C-4FC7-9CDE-8324E36360D3}" destId="{C54A04CF-FDD4-40DE-A8FA-514F5B779861}" srcOrd="0" destOrd="0" presId="urn:microsoft.com/office/officeart/2005/8/layout/default"/>
    <dgm:cxn modelId="{7E74D2FB-E235-4FB0-8845-D66E825A27B0}" type="presParOf" srcId="{80BE594C-C07C-4FC7-9CDE-8324E36360D3}" destId="{5CF8A58D-F0C2-4958-A14B-3043F60F88A3}" srcOrd="1" destOrd="0" presId="urn:microsoft.com/office/officeart/2005/8/layout/default"/>
    <dgm:cxn modelId="{B3C2EB96-9468-42EE-AE86-4B3674DFEBDA}" type="presParOf" srcId="{80BE594C-C07C-4FC7-9CDE-8324E36360D3}" destId="{913C82EF-AB5C-4AC7-9B7E-39AB891AB937}" srcOrd="2" destOrd="0" presId="urn:microsoft.com/office/officeart/2005/8/layout/default"/>
    <dgm:cxn modelId="{ABAADA67-9177-45C2-A8A8-F32FEFA8D80C}" type="presParOf" srcId="{80BE594C-C07C-4FC7-9CDE-8324E36360D3}" destId="{E0D51CF4-DB17-4FBF-B834-92F0372AD679}" srcOrd="3" destOrd="0" presId="urn:microsoft.com/office/officeart/2005/8/layout/default"/>
    <dgm:cxn modelId="{66EA0EAC-619E-4D89-AFA8-037D3574F9B9}" type="presParOf" srcId="{80BE594C-C07C-4FC7-9CDE-8324E36360D3}" destId="{52C94480-1CE5-44DD-991A-3E4F7E845ED1}" srcOrd="4" destOrd="0" presId="urn:microsoft.com/office/officeart/2005/8/layout/default"/>
    <dgm:cxn modelId="{4FD69D16-8E23-4EDB-B530-CAF945947020}" type="presParOf" srcId="{80BE594C-C07C-4FC7-9CDE-8324E36360D3}" destId="{B3EE25A0-A72F-40A3-A3CB-DBB93797E28C}" srcOrd="5" destOrd="0" presId="urn:microsoft.com/office/officeart/2005/8/layout/default"/>
    <dgm:cxn modelId="{F8A4F1E4-0ABE-4E57-8E85-C83E19AF2FA6}" type="presParOf" srcId="{80BE594C-C07C-4FC7-9CDE-8324E36360D3}" destId="{55646B99-1F4D-4EAF-BAD5-65D7877E1743}"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D39826-557A-49CD-A8DB-21CA1869682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18254CB-594B-4A3D-9F59-90472662AF3C}">
      <dgm:prSet phldrT="[Text]" custT="1"/>
      <dgm:spPr>
        <a:solidFill>
          <a:srgbClr val="00549F"/>
        </a:solidFill>
        <a:effectLst>
          <a:outerShdw blurRad="50800" dist="38100" dir="2700000" algn="tl" rotWithShape="0">
            <a:prstClr val="black">
              <a:alpha val="40000"/>
            </a:prstClr>
          </a:outerShdw>
        </a:effectLst>
      </dgm:spPr>
      <dgm:t>
        <a:bodyPr/>
        <a:lstStyle/>
        <a:p>
          <a:r>
            <a:rPr lang="en-US" sz="2800" dirty="0"/>
            <a:t>Zero Trust:</a:t>
          </a:r>
          <a:br>
            <a:rPr lang="en-US" sz="2800" dirty="0"/>
          </a:br>
          <a:r>
            <a:rPr lang="en-US" sz="2800" dirty="0"/>
            <a:t>Deny-by-Default</a:t>
          </a:r>
        </a:p>
      </dgm:t>
    </dgm:pt>
    <dgm:pt modelId="{42033E7C-C7A3-4583-85EB-2ECFEBC05351}" type="parTrans" cxnId="{37E63EE1-7FA4-4F9B-BE85-0C8A19B9A04F}">
      <dgm:prSet/>
      <dgm:spPr/>
      <dgm:t>
        <a:bodyPr/>
        <a:lstStyle/>
        <a:p>
          <a:endParaRPr lang="en-US"/>
        </a:p>
      </dgm:t>
    </dgm:pt>
    <dgm:pt modelId="{406234C7-A41E-4DCF-847E-53E79B8F35CF}" type="sibTrans" cxnId="{37E63EE1-7FA4-4F9B-BE85-0C8A19B9A04F}">
      <dgm:prSet/>
      <dgm:spPr/>
      <dgm:t>
        <a:bodyPr/>
        <a:lstStyle/>
        <a:p>
          <a:endParaRPr lang="en-US"/>
        </a:p>
      </dgm:t>
    </dgm:pt>
    <dgm:pt modelId="{4FB9F291-B679-4564-9FB1-B63970825D58}">
      <dgm:prSet phldrT="[Text]" custT="1"/>
      <dgm:spPr>
        <a:solidFill>
          <a:srgbClr val="00549F"/>
        </a:solidFill>
        <a:effectLst>
          <a:outerShdw blurRad="50800" dist="38100" dir="2700000" algn="tl" rotWithShape="0">
            <a:prstClr val="black">
              <a:alpha val="40000"/>
            </a:prstClr>
          </a:outerShdw>
        </a:effectLst>
      </dgm:spPr>
      <dgm:t>
        <a:bodyPr/>
        <a:lstStyle/>
        <a:p>
          <a:r>
            <a:rPr lang="en-US" sz="2800" dirty="0"/>
            <a:t>Control Each Connection</a:t>
          </a:r>
        </a:p>
      </dgm:t>
    </dgm:pt>
    <dgm:pt modelId="{588608FE-7880-4721-86D3-5C93FE474B13}" type="parTrans" cxnId="{85813BA2-D958-49E9-9EB8-8C72E042A7BC}">
      <dgm:prSet/>
      <dgm:spPr/>
      <dgm:t>
        <a:bodyPr/>
        <a:lstStyle/>
        <a:p>
          <a:endParaRPr lang="en-US"/>
        </a:p>
      </dgm:t>
    </dgm:pt>
    <dgm:pt modelId="{A2E9C05A-FC4C-4FBA-B6DD-03F938E40B98}" type="sibTrans" cxnId="{85813BA2-D958-49E9-9EB8-8C72E042A7BC}">
      <dgm:prSet/>
      <dgm:spPr/>
      <dgm:t>
        <a:bodyPr/>
        <a:lstStyle/>
        <a:p>
          <a:endParaRPr lang="en-US"/>
        </a:p>
      </dgm:t>
    </dgm:pt>
    <dgm:pt modelId="{26627AD0-6650-485F-918E-013ACB94F971}">
      <dgm:prSet phldrT="[Text]" custT="1"/>
      <dgm:spPr>
        <a:solidFill>
          <a:srgbClr val="00549F"/>
        </a:solidFill>
        <a:effectLst>
          <a:outerShdw blurRad="50800" dist="38100" dir="2700000" algn="tl" rotWithShape="0">
            <a:prstClr val="black">
              <a:alpha val="40000"/>
            </a:prstClr>
          </a:outerShdw>
        </a:effectLst>
      </dgm:spPr>
      <dgm:t>
        <a:bodyPr/>
        <a:lstStyle/>
        <a:p>
          <a:r>
            <a:rPr lang="en-US" sz="2800" dirty="0"/>
            <a:t>Ensure You Are Logging and Auditing</a:t>
          </a:r>
        </a:p>
      </dgm:t>
    </dgm:pt>
    <dgm:pt modelId="{DD43A88A-ADE3-4EE3-80D7-4AB6C006985F}" type="parTrans" cxnId="{D5EEC35C-2775-4049-B25F-D645A8D71E69}">
      <dgm:prSet/>
      <dgm:spPr/>
      <dgm:t>
        <a:bodyPr/>
        <a:lstStyle/>
        <a:p>
          <a:endParaRPr lang="en-US"/>
        </a:p>
      </dgm:t>
    </dgm:pt>
    <dgm:pt modelId="{F3046496-9513-4D2F-8735-6691C4C561E6}" type="sibTrans" cxnId="{D5EEC35C-2775-4049-B25F-D645A8D71E69}">
      <dgm:prSet/>
      <dgm:spPr/>
      <dgm:t>
        <a:bodyPr/>
        <a:lstStyle/>
        <a:p>
          <a:endParaRPr lang="en-US"/>
        </a:p>
      </dgm:t>
    </dgm:pt>
    <dgm:pt modelId="{D90CE2AC-651B-47AC-8597-9C7B61A3B2EB}">
      <dgm:prSet phldrT="[Text]" custT="1"/>
      <dgm:spPr>
        <a:solidFill>
          <a:srgbClr val="00549F"/>
        </a:solidFill>
        <a:effectLst>
          <a:outerShdw blurRad="50800" dist="38100" dir="2700000" algn="tl" rotWithShape="0">
            <a:prstClr val="black">
              <a:alpha val="40000"/>
            </a:prstClr>
          </a:outerShdw>
        </a:effectLst>
      </dgm:spPr>
      <dgm:t>
        <a:bodyPr/>
        <a:lstStyle/>
        <a:p>
          <a:r>
            <a:rPr lang="en-US" sz="2800" dirty="0"/>
            <a:t>Isolate Your Supply Chain</a:t>
          </a:r>
        </a:p>
      </dgm:t>
    </dgm:pt>
    <dgm:pt modelId="{4A985FF5-E051-48BF-B3C2-BE2DB0A21E63}" type="parTrans" cxnId="{CCC6ACFC-2B05-405F-9208-E40B9E640799}">
      <dgm:prSet/>
      <dgm:spPr/>
      <dgm:t>
        <a:bodyPr/>
        <a:lstStyle/>
        <a:p>
          <a:endParaRPr lang="en-US"/>
        </a:p>
      </dgm:t>
    </dgm:pt>
    <dgm:pt modelId="{C7F88231-E7E3-4E3A-92B0-16945248C25F}" type="sibTrans" cxnId="{CCC6ACFC-2B05-405F-9208-E40B9E640799}">
      <dgm:prSet/>
      <dgm:spPr/>
      <dgm:t>
        <a:bodyPr/>
        <a:lstStyle/>
        <a:p>
          <a:endParaRPr lang="en-US"/>
        </a:p>
      </dgm:t>
    </dgm:pt>
    <dgm:pt modelId="{80BE594C-C07C-4FC7-9CDE-8324E36360D3}" type="pres">
      <dgm:prSet presAssocID="{C2D39826-557A-49CD-A8DB-21CA18696821}" presName="diagram" presStyleCnt="0">
        <dgm:presLayoutVars>
          <dgm:dir/>
          <dgm:resizeHandles val="exact"/>
        </dgm:presLayoutVars>
      </dgm:prSet>
      <dgm:spPr/>
    </dgm:pt>
    <dgm:pt modelId="{C54A04CF-FDD4-40DE-A8FA-514F5B779861}" type="pres">
      <dgm:prSet presAssocID="{C18254CB-594B-4A3D-9F59-90472662AF3C}" presName="node" presStyleLbl="node1" presStyleIdx="0" presStyleCnt="4">
        <dgm:presLayoutVars>
          <dgm:bulletEnabled val="1"/>
        </dgm:presLayoutVars>
      </dgm:prSet>
      <dgm:spPr/>
    </dgm:pt>
    <dgm:pt modelId="{5CF8A58D-F0C2-4958-A14B-3043F60F88A3}" type="pres">
      <dgm:prSet presAssocID="{406234C7-A41E-4DCF-847E-53E79B8F35CF}" presName="sibTrans" presStyleCnt="0"/>
      <dgm:spPr/>
    </dgm:pt>
    <dgm:pt modelId="{913C82EF-AB5C-4AC7-9B7E-39AB891AB937}" type="pres">
      <dgm:prSet presAssocID="{4FB9F291-B679-4564-9FB1-B63970825D58}" presName="node" presStyleLbl="node1" presStyleIdx="1" presStyleCnt="4">
        <dgm:presLayoutVars>
          <dgm:bulletEnabled val="1"/>
        </dgm:presLayoutVars>
      </dgm:prSet>
      <dgm:spPr/>
    </dgm:pt>
    <dgm:pt modelId="{E0D51CF4-DB17-4FBF-B834-92F0372AD679}" type="pres">
      <dgm:prSet presAssocID="{A2E9C05A-FC4C-4FBA-B6DD-03F938E40B98}" presName="sibTrans" presStyleCnt="0"/>
      <dgm:spPr/>
    </dgm:pt>
    <dgm:pt modelId="{52C94480-1CE5-44DD-991A-3E4F7E845ED1}" type="pres">
      <dgm:prSet presAssocID="{26627AD0-6650-485F-918E-013ACB94F971}" presName="node" presStyleLbl="node1" presStyleIdx="2" presStyleCnt="4" custLinFactNeighborX="1232" custLinFactNeighborY="2472">
        <dgm:presLayoutVars>
          <dgm:bulletEnabled val="1"/>
        </dgm:presLayoutVars>
      </dgm:prSet>
      <dgm:spPr/>
    </dgm:pt>
    <dgm:pt modelId="{B3EE25A0-A72F-40A3-A3CB-DBB93797E28C}" type="pres">
      <dgm:prSet presAssocID="{F3046496-9513-4D2F-8735-6691C4C561E6}" presName="sibTrans" presStyleCnt="0"/>
      <dgm:spPr/>
    </dgm:pt>
    <dgm:pt modelId="{55646B99-1F4D-4EAF-BAD5-65D7877E1743}" type="pres">
      <dgm:prSet presAssocID="{D90CE2AC-651B-47AC-8597-9C7B61A3B2EB}" presName="node" presStyleLbl="node1" presStyleIdx="3" presStyleCnt="4" custLinFactNeighborX="1076" custLinFactNeighborY="2472">
        <dgm:presLayoutVars>
          <dgm:bulletEnabled val="1"/>
        </dgm:presLayoutVars>
      </dgm:prSet>
      <dgm:spPr/>
    </dgm:pt>
  </dgm:ptLst>
  <dgm:cxnLst>
    <dgm:cxn modelId="{6BD3452D-946C-48E9-A817-3A945A1730C9}" type="presOf" srcId="{C18254CB-594B-4A3D-9F59-90472662AF3C}" destId="{C54A04CF-FDD4-40DE-A8FA-514F5B779861}" srcOrd="0" destOrd="0" presId="urn:microsoft.com/office/officeart/2005/8/layout/default"/>
    <dgm:cxn modelId="{63372B32-872D-47D7-845E-A2ECFFA1C41F}" type="presOf" srcId="{C2D39826-557A-49CD-A8DB-21CA18696821}" destId="{80BE594C-C07C-4FC7-9CDE-8324E36360D3}" srcOrd="0" destOrd="0" presId="urn:microsoft.com/office/officeart/2005/8/layout/default"/>
    <dgm:cxn modelId="{D5EEC35C-2775-4049-B25F-D645A8D71E69}" srcId="{C2D39826-557A-49CD-A8DB-21CA18696821}" destId="{26627AD0-6650-485F-918E-013ACB94F971}" srcOrd="2" destOrd="0" parTransId="{DD43A88A-ADE3-4EE3-80D7-4AB6C006985F}" sibTransId="{F3046496-9513-4D2F-8735-6691C4C561E6}"/>
    <dgm:cxn modelId="{C6EEC891-E5DF-4BD5-9633-771D41B32C62}" type="presOf" srcId="{4FB9F291-B679-4564-9FB1-B63970825D58}" destId="{913C82EF-AB5C-4AC7-9B7E-39AB891AB937}" srcOrd="0" destOrd="0" presId="urn:microsoft.com/office/officeart/2005/8/layout/default"/>
    <dgm:cxn modelId="{85813BA2-D958-49E9-9EB8-8C72E042A7BC}" srcId="{C2D39826-557A-49CD-A8DB-21CA18696821}" destId="{4FB9F291-B679-4564-9FB1-B63970825D58}" srcOrd="1" destOrd="0" parTransId="{588608FE-7880-4721-86D3-5C93FE474B13}" sibTransId="{A2E9C05A-FC4C-4FBA-B6DD-03F938E40B98}"/>
    <dgm:cxn modelId="{899BB0A5-F92D-4EA1-B282-20CC1639CC39}" type="presOf" srcId="{26627AD0-6650-485F-918E-013ACB94F971}" destId="{52C94480-1CE5-44DD-991A-3E4F7E845ED1}" srcOrd="0" destOrd="0" presId="urn:microsoft.com/office/officeart/2005/8/layout/default"/>
    <dgm:cxn modelId="{1B37F3D7-283E-4A3F-A3AE-73441BDF2754}" type="presOf" srcId="{D90CE2AC-651B-47AC-8597-9C7B61A3B2EB}" destId="{55646B99-1F4D-4EAF-BAD5-65D7877E1743}" srcOrd="0" destOrd="0" presId="urn:microsoft.com/office/officeart/2005/8/layout/default"/>
    <dgm:cxn modelId="{37E63EE1-7FA4-4F9B-BE85-0C8A19B9A04F}" srcId="{C2D39826-557A-49CD-A8DB-21CA18696821}" destId="{C18254CB-594B-4A3D-9F59-90472662AF3C}" srcOrd="0" destOrd="0" parTransId="{42033E7C-C7A3-4583-85EB-2ECFEBC05351}" sibTransId="{406234C7-A41E-4DCF-847E-53E79B8F35CF}"/>
    <dgm:cxn modelId="{CCC6ACFC-2B05-405F-9208-E40B9E640799}" srcId="{C2D39826-557A-49CD-A8DB-21CA18696821}" destId="{D90CE2AC-651B-47AC-8597-9C7B61A3B2EB}" srcOrd="3" destOrd="0" parTransId="{4A985FF5-E051-48BF-B3C2-BE2DB0A21E63}" sibTransId="{C7F88231-E7E3-4E3A-92B0-16945248C25F}"/>
    <dgm:cxn modelId="{8D556241-4F40-40B1-BCD4-AE6EC02139A7}" type="presParOf" srcId="{80BE594C-C07C-4FC7-9CDE-8324E36360D3}" destId="{C54A04CF-FDD4-40DE-A8FA-514F5B779861}" srcOrd="0" destOrd="0" presId="urn:microsoft.com/office/officeart/2005/8/layout/default"/>
    <dgm:cxn modelId="{7E74D2FB-E235-4FB0-8845-D66E825A27B0}" type="presParOf" srcId="{80BE594C-C07C-4FC7-9CDE-8324E36360D3}" destId="{5CF8A58D-F0C2-4958-A14B-3043F60F88A3}" srcOrd="1" destOrd="0" presId="urn:microsoft.com/office/officeart/2005/8/layout/default"/>
    <dgm:cxn modelId="{B3C2EB96-9468-42EE-AE86-4B3674DFEBDA}" type="presParOf" srcId="{80BE594C-C07C-4FC7-9CDE-8324E36360D3}" destId="{913C82EF-AB5C-4AC7-9B7E-39AB891AB937}" srcOrd="2" destOrd="0" presId="urn:microsoft.com/office/officeart/2005/8/layout/default"/>
    <dgm:cxn modelId="{ABAADA67-9177-45C2-A8A8-F32FEFA8D80C}" type="presParOf" srcId="{80BE594C-C07C-4FC7-9CDE-8324E36360D3}" destId="{E0D51CF4-DB17-4FBF-B834-92F0372AD679}" srcOrd="3" destOrd="0" presId="urn:microsoft.com/office/officeart/2005/8/layout/default"/>
    <dgm:cxn modelId="{66EA0EAC-619E-4D89-AFA8-037D3574F9B9}" type="presParOf" srcId="{80BE594C-C07C-4FC7-9CDE-8324E36360D3}" destId="{52C94480-1CE5-44DD-991A-3E4F7E845ED1}" srcOrd="4" destOrd="0" presId="urn:microsoft.com/office/officeart/2005/8/layout/default"/>
    <dgm:cxn modelId="{4FD69D16-8E23-4EDB-B530-CAF945947020}" type="presParOf" srcId="{80BE594C-C07C-4FC7-9CDE-8324E36360D3}" destId="{B3EE25A0-A72F-40A3-A3CB-DBB93797E28C}" srcOrd="5" destOrd="0" presId="urn:microsoft.com/office/officeart/2005/8/layout/default"/>
    <dgm:cxn modelId="{F8A4F1E4-0ABE-4E57-8E85-C83E19AF2FA6}" type="presParOf" srcId="{80BE594C-C07C-4FC7-9CDE-8324E36360D3}" destId="{55646B99-1F4D-4EAF-BAD5-65D7877E1743}"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A04CF-FDD4-40DE-A8FA-514F5B779861}">
      <dsp:nvSpPr>
        <dsp:cNvPr id="0" name=""/>
        <dsp:cNvSpPr/>
      </dsp:nvSpPr>
      <dsp:spPr>
        <a:xfrm>
          <a:off x="786" y="243356"/>
          <a:ext cx="3067838" cy="1840703"/>
        </a:xfrm>
        <a:prstGeom prst="rect">
          <a:avLst/>
        </a:prstGeom>
        <a:solidFill>
          <a:srgbClr val="00549F"/>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How well do you trust the vendor’s cybersecurity posture at their facility?</a:t>
          </a:r>
        </a:p>
      </dsp:txBody>
      <dsp:txXfrm>
        <a:off x="786" y="243356"/>
        <a:ext cx="3067838" cy="1840703"/>
      </dsp:txXfrm>
    </dsp:sp>
    <dsp:sp modelId="{913C82EF-AB5C-4AC7-9B7E-39AB891AB937}">
      <dsp:nvSpPr>
        <dsp:cNvPr id="0" name=""/>
        <dsp:cNvSpPr/>
      </dsp:nvSpPr>
      <dsp:spPr>
        <a:xfrm>
          <a:off x="3375408" y="243356"/>
          <a:ext cx="3067838" cy="1840703"/>
        </a:xfrm>
        <a:prstGeom prst="rect">
          <a:avLst/>
        </a:prstGeom>
        <a:solidFill>
          <a:srgbClr val="00549F"/>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Are you comfortable that the tools they use have been secured appropriately to the level of criticality of your environment?</a:t>
          </a:r>
        </a:p>
      </dsp:txBody>
      <dsp:txXfrm>
        <a:off x="3375408" y="243356"/>
        <a:ext cx="3067838" cy="1840703"/>
      </dsp:txXfrm>
    </dsp:sp>
    <dsp:sp modelId="{52C94480-1CE5-44DD-991A-3E4F7E845ED1}">
      <dsp:nvSpPr>
        <dsp:cNvPr id="0" name=""/>
        <dsp:cNvSpPr/>
      </dsp:nvSpPr>
      <dsp:spPr>
        <a:xfrm>
          <a:off x="38582" y="2436345"/>
          <a:ext cx="3067838" cy="1840703"/>
        </a:xfrm>
        <a:prstGeom prst="rect">
          <a:avLst/>
        </a:prstGeom>
        <a:solidFill>
          <a:srgbClr val="00549F"/>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Do you trust the actions they are performing within the environment? Can you validate that work?</a:t>
          </a:r>
        </a:p>
      </dsp:txBody>
      <dsp:txXfrm>
        <a:off x="38582" y="2436345"/>
        <a:ext cx="3067838" cy="1840703"/>
      </dsp:txXfrm>
    </dsp:sp>
    <dsp:sp modelId="{55646B99-1F4D-4EAF-BAD5-65D7877E1743}">
      <dsp:nvSpPr>
        <dsp:cNvPr id="0" name=""/>
        <dsp:cNvSpPr/>
      </dsp:nvSpPr>
      <dsp:spPr>
        <a:xfrm>
          <a:off x="3376195" y="2436345"/>
          <a:ext cx="3067838" cy="1840703"/>
        </a:xfrm>
        <a:prstGeom prst="rect">
          <a:avLst/>
        </a:prstGeom>
        <a:solidFill>
          <a:srgbClr val="00549F"/>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How do you know their login ID has not been compromised?</a:t>
          </a:r>
        </a:p>
      </dsp:txBody>
      <dsp:txXfrm>
        <a:off x="3376195" y="2436345"/>
        <a:ext cx="3067838" cy="18407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A04CF-FDD4-40DE-A8FA-514F5B779861}">
      <dsp:nvSpPr>
        <dsp:cNvPr id="0" name=""/>
        <dsp:cNvSpPr/>
      </dsp:nvSpPr>
      <dsp:spPr>
        <a:xfrm>
          <a:off x="786" y="243356"/>
          <a:ext cx="3067838" cy="1840703"/>
        </a:xfrm>
        <a:prstGeom prst="rect">
          <a:avLst/>
        </a:prstGeom>
        <a:solidFill>
          <a:srgbClr val="00549F"/>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Zero Trust:</a:t>
          </a:r>
          <a:br>
            <a:rPr lang="en-US" sz="2800" kern="1200" dirty="0"/>
          </a:br>
          <a:r>
            <a:rPr lang="en-US" sz="2800" kern="1200" dirty="0"/>
            <a:t>Deny-by-Default</a:t>
          </a:r>
        </a:p>
      </dsp:txBody>
      <dsp:txXfrm>
        <a:off x="786" y="243356"/>
        <a:ext cx="3067838" cy="1840703"/>
      </dsp:txXfrm>
    </dsp:sp>
    <dsp:sp modelId="{913C82EF-AB5C-4AC7-9B7E-39AB891AB937}">
      <dsp:nvSpPr>
        <dsp:cNvPr id="0" name=""/>
        <dsp:cNvSpPr/>
      </dsp:nvSpPr>
      <dsp:spPr>
        <a:xfrm>
          <a:off x="3375408" y="243356"/>
          <a:ext cx="3067838" cy="1840703"/>
        </a:xfrm>
        <a:prstGeom prst="rect">
          <a:avLst/>
        </a:prstGeom>
        <a:solidFill>
          <a:srgbClr val="00549F"/>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Control Each Connection</a:t>
          </a:r>
        </a:p>
      </dsp:txBody>
      <dsp:txXfrm>
        <a:off x="3375408" y="243356"/>
        <a:ext cx="3067838" cy="1840703"/>
      </dsp:txXfrm>
    </dsp:sp>
    <dsp:sp modelId="{52C94480-1CE5-44DD-991A-3E4F7E845ED1}">
      <dsp:nvSpPr>
        <dsp:cNvPr id="0" name=""/>
        <dsp:cNvSpPr/>
      </dsp:nvSpPr>
      <dsp:spPr>
        <a:xfrm>
          <a:off x="38582" y="2436345"/>
          <a:ext cx="3067838" cy="1840703"/>
        </a:xfrm>
        <a:prstGeom prst="rect">
          <a:avLst/>
        </a:prstGeom>
        <a:solidFill>
          <a:srgbClr val="00549F"/>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Ensure You Are Logging and Auditing</a:t>
          </a:r>
        </a:p>
      </dsp:txBody>
      <dsp:txXfrm>
        <a:off x="38582" y="2436345"/>
        <a:ext cx="3067838" cy="1840703"/>
      </dsp:txXfrm>
    </dsp:sp>
    <dsp:sp modelId="{55646B99-1F4D-4EAF-BAD5-65D7877E1743}">
      <dsp:nvSpPr>
        <dsp:cNvPr id="0" name=""/>
        <dsp:cNvSpPr/>
      </dsp:nvSpPr>
      <dsp:spPr>
        <a:xfrm>
          <a:off x="3376195" y="2436345"/>
          <a:ext cx="3067838" cy="1840703"/>
        </a:xfrm>
        <a:prstGeom prst="rect">
          <a:avLst/>
        </a:prstGeom>
        <a:solidFill>
          <a:srgbClr val="00549F"/>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Isolate Your Supply Chain</a:t>
          </a:r>
        </a:p>
      </dsp:txBody>
      <dsp:txXfrm>
        <a:off x="3376195" y="2436345"/>
        <a:ext cx="3067838" cy="184070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31A553-9838-4DEE-AB14-AE97DF77A9FF}" type="datetimeFigureOut">
              <a:rPr lang="en-US" smtClean="0"/>
              <a:t>7/25/2024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A551EC-B7D9-4B63-A02D-9BCA0E25A5D9}" type="slidenum">
              <a:rPr lang="en-US" smtClean="0"/>
              <a:t>‹#›</a:t>
            </a:fld>
            <a:endParaRPr lang="en-US" dirty="0"/>
          </a:p>
        </p:txBody>
      </p:sp>
    </p:spTree>
    <p:extLst>
      <p:ext uri="{BB962C8B-B14F-4D97-AF65-F5344CB8AC3E}">
        <p14:creationId xmlns:p14="http://schemas.microsoft.com/office/powerpoint/2010/main" val="2030638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0913" rtl="0" eaLnBrk="1" fontAlgn="base" latinLnBrk="0" hangingPunct="1">
              <a:lnSpc>
                <a:spcPct val="100000"/>
              </a:lnSpc>
              <a:spcBef>
                <a:spcPct val="0"/>
              </a:spcBef>
              <a:spcAft>
                <a:spcPct val="0"/>
              </a:spcAft>
              <a:buClrTx/>
              <a:buSzTx/>
              <a:buFontTx/>
              <a:buNone/>
              <a:tabLst/>
              <a:defRPr/>
            </a:pPr>
            <a:fld id="{B329C74D-B450-4B42-BEA1-F6B173EBC99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0913"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6858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C3D815-CAEF-4645-A05C-E88CA4CB5F2D}"/>
              </a:ext>
            </a:extLst>
          </p:cNvPr>
          <p:cNvSpPr>
            <a:spLocks noGrp="1"/>
          </p:cNvSpPr>
          <p:nvPr>
            <p:ph sz="half" idx="1"/>
          </p:nvPr>
        </p:nvSpPr>
        <p:spPr>
          <a:xfrm>
            <a:off x="838200" y="1016668"/>
            <a:ext cx="10433050" cy="47211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CCDD144-7248-79F5-5A63-7BDB03B10FF1}"/>
              </a:ext>
            </a:extLst>
          </p:cNvPr>
          <p:cNvSpPr>
            <a:spLocks noGrp="1"/>
          </p:cNvSpPr>
          <p:nvPr>
            <p:ph type="sldNum" sz="quarter" idx="12"/>
          </p:nvPr>
        </p:nvSpPr>
        <p:spPr>
          <a:xfrm>
            <a:off x="5826347" y="6202653"/>
            <a:ext cx="587542" cy="317316"/>
          </a:xfrm>
          <a:prstGeom prst="rect">
            <a:avLst/>
          </a:prstGeom>
        </p:spPr>
        <p:txBody>
          <a:bodyPr/>
          <a:lstStyle/>
          <a:p>
            <a:fld id="{C44477C9-3403-405D-862C-A60A11648DCE}" type="slidenum">
              <a:rPr lang="en-US" smtClean="0"/>
              <a:t>‹#›</a:t>
            </a:fld>
            <a:endParaRPr lang="en-US" dirty="0"/>
          </a:p>
        </p:txBody>
      </p:sp>
      <p:sp>
        <p:nvSpPr>
          <p:cNvPr id="8" name="Footer Placeholder 4">
            <a:extLst>
              <a:ext uri="{FF2B5EF4-FFF2-40B4-BE49-F238E27FC236}">
                <a16:creationId xmlns:a16="http://schemas.microsoft.com/office/drawing/2014/main" id="{CDC8377A-4A96-FA4C-4225-C4172B1521E0}"/>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dirty="0"/>
              <a:t>CIP Physical Security Walkthrough</a:t>
            </a:r>
          </a:p>
        </p:txBody>
      </p:sp>
      <p:sp>
        <p:nvSpPr>
          <p:cNvPr id="4" name="Title Placeholder 15">
            <a:extLst>
              <a:ext uri="{FF2B5EF4-FFF2-40B4-BE49-F238E27FC236}">
                <a16:creationId xmlns:a16="http://schemas.microsoft.com/office/drawing/2014/main" id="{F7EBFB0F-4F7D-9C41-22E6-01C0007ADC1A}"/>
              </a:ext>
            </a:extLst>
          </p:cNvPr>
          <p:cNvSpPr>
            <a:spLocks noGrp="1"/>
          </p:cNvSpPr>
          <p:nvPr>
            <p:ph type="title"/>
          </p:nvPr>
        </p:nvSpPr>
        <p:spPr>
          <a:xfrm>
            <a:off x="612648" y="73152"/>
            <a:ext cx="10058400" cy="6858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988594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AA691C-1E2A-07C7-BFD1-5860FCA1FEB9}"/>
              </a:ext>
            </a:extLst>
          </p:cNvPr>
          <p:cNvSpPr>
            <a:spLocks noGrp="1"/>
          </p:cNvSpPr>
          <p:nvPr>
            <p:ph type="sldNum" sz="quarter" idx="12"/>
          </p:nvPr>
        </p:nvSpPr>
        <p:spPr>
          <a:xfrm>
            <a:off x="5826347" y="6202653"/>
            <a:ext cx="587542" cy="317316"/>
          </a:xfrm>
          <a:prstGeom prst="rect">
            <a:avLst/>
          </a:prstGeom>
        </p:spPr>
        <p:txBody>
          <a:bodyPr/>
          <a:lstStyle/>
          <a:p>
            <a:fld id="{C44477C9-3403-405D-862C-A60A11648DCE}" type="slidenum">
              <a:rPr lang="en-US" smtClean="0"/>
              <a:t>‹#›</a:t>
            </a:fld>
            <a:endParaRPr lang="en-US" dirty="0"/>
          </a:p>
        </p:txBody>
      </p:sp>
      <p:sp>
        <p:nvSpPr>
          <p:cNvPr id="5" name="Footer Placeholder 4">
            <a:extLst>
              <a:ext uri="{FF2B5EF4-FFF2-40B4-BE49-F238E27FC236}">
                <a16:creationId xmlns:a16="http://schemas.microsoft.com/office/drawing/2014/main" id="{1C87E1EF-8898-B926-3D46-D329D3F5A08C}"/>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dirty="0"/>
              <a:t>CIP Physical Security Walkthrough</a:t>
            </a:r>
          </a:p>
        </p:txBody>
      </p:sp>
      <p:sp>
        <p:nvSpPr>
          <p:cNvPr id="3" name="Title Placeholder 15">
            <a:extLst>
              <a:ext uri="{FF2B5EF4-FFF2-40B4-BE49-F238E27FC236}">
                <a16:creationId xmlns:a16="http://schemas.microsoft.com/office/drawing/2014/main" id="{CF44091D-C0C4-39F9-3F7C-0EC56AF2890E}"/>
              </a:ext>
            </a:extLst>
          </p:cNvPr>
          <p:cNvSpPr>
            <a:spLocks noGrp="1"/>
          </p:cNvSpPr>
          <p:nvPr>
            <p:ph type="title"/>
          </p:nvPr>
        </p:nvSpPr>
        <p:spPr>
          <a:xfrm>
            <a:off x="612648" y="73152"/>
            <a:ext cx="10058400" cy="6858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190249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AA1F0-8319-7BFE-63D2-5DB2B3976A32}"/>
              </a:ext>
            </a:extLst>
          </p:cNvPr>
          <p:cNvSpPr>
            <a:spLocks noGrp="1"/>
          </p:cNvSpPr>
          <p:nvPr>
            <p:ph type="title"/>
          </p:nvPr>
        </p:nvSpPr>
        <p:spPr>
          <a:xfrm>
            <a:off x="839788" y="830178"/>
            <a:ext cx="3932237" cy="1227221"/>
          </a:xfrm>
          <a:prstGeom prst="rect">
            <a:avLst/>
          </a:prstGeom>
        </p:spPr>
        <p:txBody>
          <a:bodyPr anchor="ctr" anchorCtr="0"/>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C86DBFC8-2C38-23A3-79E5-C68D01181C0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379F93-01F5-8C36-5B29-62C12D92129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8995070-9CA7-A79A-6E1E-CE30D5750653}"/>
              </a:ext>
            </a:extLst>
          </p:cNvPr>
          <p:cNvSpPr>
            <a:spLocks noGrp="1"/>
          </p:cNvSpPr>
          <p:nvPr>
            <p:ph type="sldNum" sz="quarter" idx="12"/>
          </p:nvPr>
        </p:nvSpPr>
        <p:spPr>
          <a:xfrm>
            <a:off x="5826347" y="6202653"/>
            <a:ext cx="587542" cy="317316"/>
          </a:xfrm>
          <a:prstGeom prst="rect">
            <a:avLst/>
          </a:prstGeom>
        </p:spPr>
        <p:txBody>
          <a:bodyPr/>
          <a:lstStyle/>
          <a:p>
            <a:fld id="{C44477C9-3403-405D-862C-A60A11648DCE}" type="slidenum">
              <a:rPr lang="en-US" smtClean="0"/>
              <a:t>‹#›</a:t>
            </a:fld>
            <a:endParaRPr lang="en-US" dirty="0"/>
          </a:p>
        </p:txBody>
      </p:sp>
      <p:sp>
        <p:nvSpPr>
          <p:cNvPr id="8" name="Footer Placeholder 4">
            <a:extLst>
              <a:ext uri="{FF2B5EF4-FFF2-40B4-BE49-F238E27FC236}">
                <a16:creationId xmlns:a16="http://schemas.microsoft.com/office/drawing/2014/main" id="{DD438EB3-AB0D-EA44-3BF9-3099D8E6190F}"/>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dirty="0"/>
              <a:t>CIP Physical Security Walkthrough</a:t>
            </a:r>
          </a:p>
        </p:txBody>
      </p:sp>
      <p:sp>
        <p:nvSpPr>
          <p:cNvPr id="6" name="Title Placeholder 15">
            <a:extLst>
              <a:ext uri="{FF2B5EF4-FFF2-40B4-BE49-F238E27FC236}">
                <a16:creationId xmlns:a16="http://schemas.microsoft.com/office/drawing/2014/main" id="{57CFB243-48B8-5F73-B689-09E0570CED7C}"/>
              </a:ext>
            </a:extLst>
          </p:cNvPr>
          <p:cNvSpPr txBox="1">
            <a:spLocks/>
          </p:cNvSpPr>
          <p:nvPr userDrawn="1"/>
        </p:nvSpPr>
        <p:spPr>
          <a:xfrm>
            <a:off x="612648" y="73152"/>
            <a:ext cx="10058400" cy="685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Arial Black" panose="020B0A04020102020204" pitchFamily="34"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4064639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120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C3D815-CAEF-4645-A05C-E88CA4CB5F2D}"/>
              </a:ext>
            </a:extLst>
          </p:cNvPr>
          <p:cNvSpPr>
            <a:spLocks noGrp="1"/>
          </p:cNvSpPr>
          <p:nvPr>
            <p:ph sz="half" idx="1"/>
          </p:nvPr>
        </p:nvSpPr>
        <p:spPr>
          <a:xfrm>
            <a:off x="838200" y="1016668"/>
            <a:ext cx="5181600" cy="47211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E9293D-BA07-15EE-3CAE-4EFDCE3E07A3}"/>
              </a:ext>
            </a:extLst>
          </p:cNvPr>
          <p:cNvSpPr>
            <a:spLocks noGrp="1"/>
          </p:cNvSpPr>
          <p:nvPr>
            <p:ph sz="half" idx="2"/>
          </p:nvPr>
        </p:nvSpPr>
        <p:spPr>
          <a:xfrm>
            <a:off x="6172200" y="1016668"/>
            <a:ext cx="5181600" cy="47211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CCDD144-7248-79F5-5A63-7BDB03B10FF1}"/>
              </a:ext>
            </a:extLst>
          </p:cNvPr>
          <p:cNvSpPr>
            <a:spLocks noGrp="1"/>
          </p:cNvSpPr>
          <p:nvPr>
            <p:ph type="sldNum" sz="quarter" idx="12"/>
          </p:nvPr>
        </p:nvSpPr>
        <p:spPr>
          <a:xfrm>
            <a:off x="5826347" y="6202653"/>
            <a:ext cx="587542" cy="317316"/>
          </a:xfrm>
          <a:prstGeom prst="rect">
            <a:avLst/>
          </a:prstGeom>
        </p:spPr>
        <p:txBody>
          <a:bodyPr/>
          <a:lstStyle/>
          <a:p>
            <a:fld id="{C44477C9-3403-405D-862C-A60A11648DCE}" type="slidenum">
              <a:rPr lang="en-US" smtClean="0"/>
              <a:t>‹#›</a:t>
            </a:fld>
            <a:endParaRPr lang="en-US" dirty="0"/>
          </a:p>
        </p:txBody>
      </p:sp>
      <p:sp>
        <p:nvSpPr>
          <p:cNvPr id="8" name="Footer Placeholder 4">
            <a:extLst>
              <a:ext uri="{FF2B5EF4-FFF2-40B4-BE49-F238E27FC236}">
                <a16:creationId xmlns:a16="http://schemas.microsoft.com/office/drawing/2014/main" id="{CDC8377A-4A96-FA4C-4225-C4172B1521E0}"/>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dirty="0"/>
              <a:t>CIP Physical Security Walkthrough</a:t>
            </a:r>
          </a:p>
        </p:txBody>
      </p:sp>
      <p:sp>
        <p:nvSpPr>
          <p:cNvPr id="5" name="Title Placeholder 15">
            <a:extLst>
              <a:ext uri="{FF2B5EF4-FFF2-40B4-BE49-F238E27FC236}">
                <a16:creationId xmlns:a16="http://schemas.microsoft.com/office/drawing/2014/main" id="{AB112BD4-546E-A4CB-97DC-7FB6F42D0E6F}"/>
              </a:ext>
            </a:extLst>
          </p:cNvPr>
          <p:cNvSpPr>
            <a:spLocks noGrp="1"/>
          </p:cNvSpPr>
          <p:nvPr>
            <p:ph type="title"/>
          </p:nvPr>
        </p:nvSpPr>
        <p:spPr>
          <a:xfrm>
            <a:off x="612648" y="73152"/>
            <a:ext cx="10058400" cy="6858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082681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6A0C8-A86A-C3F2-CBE7-E369B9CFABD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697FF6-F83C-726B-03A9-30B7A72E34A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C00F2170-66A3-2422-3543-85D23ED45EA4}"/>
              </a:ext>
            </a:extLst>
          </p:cNvPr>
          <p:cNvSpPr>
            <a:spLocks noGrp="1"/>
          </p:cNvSpPr>
          <p:nvPr>
            <p:ph type="sldNum" sz="quarter" idx="12"/>
          </p:nvPr>
        </p:nvSpPr>
        <p:spPr>
          <a:xfrm>
            <a:off x="5826347" y="6202653"/>
            <a:ext cx="587542" cy="317316"/>
          </a:xfrm>
          <a:prstGeom prst="rect">
            <a:avLst/>
          </a:prstGeom>
        </p:spPr>
        <p:txBody>
          <a:bodyPr/>
          <a:lstStyle/>
          <a:p>
            <a:fld id="{C44477C9-3403-405D-862C-A60A11648DCE}" type="slidenum">
              <a:rPr lang="en-US" smtClean="0"/>
              <a:t>‹#›</a:t>
            </a:fld>
            <a:endParaRPr lang="en-US" dirty="0"/>
          </a:p>
        </p:txBody>
      </p:sp>
      <p:sp>
        <p:nvSpPr>
          <p:cNvPr id="7" name="Footer Placeholder 4">
            <a:extLst>
              <a:ext uri="{FF2B5EF4-FFF2-40B4-BE49-F238E27FC236}">
                <a16:creationId xmlns:a16="http://schemas.microsoft.com/office/drawing/2014/main" id="{1A395AFD-DCBE-C9DA-1A68-B291CED30D8B}"/>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dirty="0"/>
              <a:t>CIP Physical Security Walkthrough</a:t>
            </a:r>
          </a:p>
        </p:txBody>
      </p:sp>
    </p:spTree>
    <p:extLst>
      <p:ext uri="{BB962C8B-B14F-4D97-AF65-F5344CB8AC3E}">
        <p14:creationId xmlns:p14="http://schemas.microsoft.com/office/powerpoint/2010/main" val="1883072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AA691C-1E2A-07C7-BFD1-5860FCA1FEB9}"/>
              </a:ext>
            </a:extLst>
          </p:cNvPr>
          <p:cNvSpPr>
            <a:spLocks noGrp="1"/>
          </p:cNvSpPr>
          <p:nvPr>
            <p:ph type="sldNum" sz="quarter" idx="12"/>
          </p:nvPr>
        </p:nvSpPr>
        <p:spPr>
          <a:xfrm>
            <a:off x="5826347" y="6202653"/>
            <a:ext cx="587542" cy="317316"/>
          </a:xfrm>
          <a:prstGeom prst="rect">
            <a:avLst/>
          </a:prstGeom>
        </p:spPr>
        <p:txBody>
          <a:bodyPr/>
          <a:lstStyle/>
          <a:p>
            <a:fld id="{C44477C9-3403-405D-862C-A60A11648DCE}" type="slidenum">
              <a:rPr lang="en-US" smtClean="0"/>
              <a:t>‹#›</a:t>
            </a:fld>
            <a:endParaRPr lang="en-US" dirty="0"/>
          </a:p>
        </p:txBody>
      </p:sp>
      <p:sp>
        <p:nvSpPr>
          <p:cNvPr id="5" name="Footer Placeholder 4">
            <a:extLst>
              <a:ext uri="{FF2B5EF4-FFF2-40B4-BE49-F238E27FC236}">
                <a16:creationId xmlns:a16="http://schemas.microsoft.com/office/drawing/2014/main" id="{1C87E1EF-8898-B926-3D46-D329D3F5A08C}"/>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dirty="0"/>
              <a:t>CIP Physical Security Walkthrough</a:t>
            </a:r>
          </a:p>
        </p:txBody>
      </p:sp>
      <p:sp>
        <p:nvSpPr>
          <p:cNvPr id="3" name="Title Placeholder 15">
            <a:extLst>
              <a:ext uri="{FF2B5EF4-FFF2-40B4-BE49-F238E27FC236}">
                <a16:creationId xmlns:a16="http://schemas.microsoft.com/office/drawing/2014/main" id="{CF44091D-C0C4-39F9-3F7C-0EC56AF2890E}"/>
              </a:ext>
            </a:extLst>
          </p:cNvPr>
          <p:cNvSpPr>
            <a:spLocks noGrp="1"/>
          </p:cNvSpPr>
          <p:nvPr>
            <p:ph type="title"/>
          </p:nvPr>
        </p:nvSpPr>
        <p:spPr>
          <a:xfrm>
            <a:off x="612648" y="73152"/>
            <a:ext cx="10058400" cy="6858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100200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AA1F0-8319-7BFE-63D2-5DB2B3976A32}"/>
              </a:ext>
            </a:extLst>
          </p:cNvPr>
          <p:cNvSpPr>
            <a:spLocks noGrp="1"/>
          </p:cNvSpPr>
          <p:nvPr>
            <p:ph type="title"/>
          </p:nvPr>
        </p:nvSpPr>
        <p:spPr>
          <a:xfrm>
            <a:off x="839788" y="830178"/>
            <a:ext cx="3932237" cy="1227221"/>
          </a:xfrm>
          <a:prstGeom prst="rect">
            <a:avLst/>
          </a:prstGeom>
        </p:spPr>
        <p:txBody>
          <a:bodyPr anchor="ctr"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86DBFC8-2C38-23A3-79E5-C68D01181C0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379F93-01F5-8C36-5B29-62C12D92129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8995070-9CA7-A79A-6E1E-CE30D5750653}"/>
              </a:ext>
            </a:extLst>
          </p:cNvPr>
          <p:cNvSpPr>
            <a:spLocks noGrp="1"/>
          </p:cNvSpPr>
          <p:nvPr>
            <p:ph type="sldNum" sz="quarter" idx="12"/>
          </p:nvPr>
        </p:nvSpPr>
        <p:spPr>
          <a:xfrm>
            <a:off x="5826347" y="6202653"/>
            <a:ext cx="587542" cy="317316"/>
          </a:xfrm>
          <a:prstGeom prst="rect">
            <a:avLst/>
          </a:prstGeom>
        </p:spPr>
        <p:txBody>
          <a:bodyPr/>
          <a:lstStyle/>
          <a:p>
            <a:fld id="{C44477C9-3403-405D-862C-A60A11648DCE}" type="slidenum">
              <a:rPr lang="en-US" smtClean="0"/>
              <a:t>‹#›</a:t>
            </a:fld>
            <a:endParaRPr lang="en-US" dirty="0"/>
          </a:p>
        </p:txBody>
      </p:sp>
      <p:sp>
        <p:nvSpPr>
          <p:cNvPr id="8" name="Footer Placeholder 4">
            <a:extLst>
              <a:ext uri="{FF2B5EF4-FFF2-40B4-BE49-F238E27FC236}">
                <a16:creationId xmlns:a16="http://schemas.microsoft.com/office/drawing/2014/main" id="{DD438EB3-AB0D-EA44-3BF9-3099D8E6190F}"/>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dirty="0"/>
              <a:t>CIP Physical Security Walkthrough</a:t>
            </a:r>
          </a:p>
        </p:txBody>
      </p:sp>
      <p:sp>
        <p:nvSpPr>
          <p:cNvPr id="6" name="Title Placeholder 15">
            <a:extLst>
              <a:ext uri="{FF2B5EF4-FFF2-40B4-BE49-F238E27FC236}">
                <a16:creationId xmlns:a16="http://schemas.microsoft.com/office/drawing/2014/main" id="{57CFB243-48B8-5F73-B689-09E0570CED7C}"/>
              </a:ext>
            </a:extLst>
          </p:cNvPr>
          <p:cNvSpPr txBox="1">
            <a:spLocks/>
          </p:cNvSpPr>
          <p:nvPr userDrawn="1"/>
        </p:nvSpPr>
        <p:spPr>
          <a:xfrm>
            <a:off x="612648" y="73152"/>
            <a:ext cx="10058400" cy="685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Arial Black" panose="020B0A04020102020204" pitchFamily="34" charset="0"/>
                <a:ea typeface="+mj-ea"/>
                <a:cs typeface="+mj-cs"/>
              </a:defRPr>
            </a:lvl1pPr>
          </a:lstStyle>
          <a:p>
            <a:r>
              <a:rPr lang="en-US" dirty="0"/>
              <a:t>Click to edit Master title style</a:t>
            </a:r>
          </a:p>
        </p:txBody>
      </p:sp>
    </p:spTree>
    <p:extLst>
      <p:ext uri="{BB962C8B-B14F-4D97-AF65-F5344CB8AC3E}">
        <p14:creationId xmlns:p14="http://schemas.microsoft.com/office/powerpoint/2010/main" val="2798972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219200" y="1066800"/>
            <a:ext cx="9753600" cy="472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6">
            <a:extLst>
              <a:ext uri="{FF2B5EF4-FFF2-40B4-BE49-F238E27FC236}">
                <a16:creationId xmlns:a16="http://schemas.microsoft.com/office/drawing/2014/main" id="{283700E0-F664-5AE1-E118-2AC312607AC4}"/>
              </a:ext>
            </a:extLst>
          </p:cNvPr>
          <p:cNvSpPr>
            <a:spLocks noGrp="1"/>
          </p:cNvSpPr>
          <p:nvPr>
            <p:ph type="sldNum" sz="quarter" idx="12"/>
          </p:nvPr>
        </p:nvSpPr>
        <p:spPr>
          <a:xfrm>
            <a:off x="5826347" y="6202653"/>
            <a:ext cx="587542" cy="317316"/>
          </a:xfrm>
          <a:prstGeom prst="rect">
            <a:avLst/>
          </a:prstGeom>
        </p:spPr>
        <p:txBody>
          <a:bodyPr/>
          <a:lstStyle/>
          <a:p>
            <a:fld id="{C44477C9-3403-405D-862C-A60A11648DCE}" type="slidenum">
              <a:rPr lang="en-US" smtClean="0"/>
              <a:t>‹#›</a:t>
            </a:fld>
            <a:endParaRPr lang="en-US" dirty="0"/>
          </a:p>
        </p:txBody>
      </p:sp>
      <p:sp>
        <p:nvSpPr>
          <p:cNvPr id="9" name="Footer Placeholder 4">
            <a:extLst>
              <a:ext uri="{FF2B5EF4-FFF2-40B4-BE49-F238E27FC236}">
                <a16:creationId xmlns:a16="http://schemas.microsoft.com/office/drawing/2014/main" id="{12A2774F-7FE6-812A-6489-885F167F73FD}"/>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dirty="0"/>
              <a:t>CIP Physical Security Walkthrough</a:t>
            </a:r>
          </a:p>
        </p:txBody>
      </p:sp>
    </p:spTree>
    <p:extLst>
      <p:ext uri="{BB962C8B-B14F-4D97-AF65-F5344CB8AC3E}">
        <p14:creationId xmlns:p14="http://schemas.microsoft.com/office/powerpoint/2010/main" val="3439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C3D815-CAEF-4645-A05C-E88CA4CB5F2D}"/>
              </a:ext>
            </a:extLst>
          </p:cNvPr>
          <p:cNvSpPr>
            <a:spLocks noGrp="1"/>
          </p:cNvSpPr>
          <p:nvPr>
            <p:ph sz="half" idx="1"/>
          </p:nvPr>
        </p:nvSpPr>
        <p:spPr>
          <a:xfrm>
            <a:off x="838200" y="1016668"/>
            <a:ext cx="10433050" cy="47211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CCDD144-7248-79F5-5A63-7BDB03B10FF1}"/>
              </a:ext>
            </a:extLst>
          </p:cNvPr>
          <p:cNvSpPr>
            <a:spLocks noGrp="1"/>
          </p:cNvSpPr>
          <p:nvPr>
            <p:ph type="sldNum" sz="quarter" idx="12"/>
          </p:nvPr>
        </p:nvSpPr>
        <p:spPr>
          <a:xfrm>
            <a:off x="5826347" y="6202653"/>
            <a:ext cx="587542" cy="317316"/>
          </a:xfrm>
          <a:prstGeom prst="rect">
            <a:avLst/>
          </a:prstGeom>
        </p:spPr>
        <p:txBody>
          <a:bodyPr/>
          <a:lstStyle/>
          <a:p>
            <a:fld id="{C44477C9-3403-405D-862C-A60A11648DCE}" type="slidenum">
              <a:rPr lang="en-US" smtClean="0"/>
              <a:t>‹#›</a:t>
            </a:fld>
            <a:endParaRPr lang="en-US" dirty="0"/>
          </a:p>
        </p:txBody>
      </p:sp>
      <p:sp>
        <p:nvSpPr>
          <p:cNvPr id="8" name="Footer Placeholder 4">
            <a:extLst>
              <a:ext uri="{FF2B5EF4-FFF2-40B4-BE49-F238E27FC236}">
                <a16:creationId xmlns:a16="http://schemas.microsoft.com/office/drawing/2014/main" id="{CDC8377A-4A96-FA4C-4225-C4172B1521E0}"/>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dirty="0"/>
              <a:t>CIP Physical Security Walkthrough</a:t>
            </a:r>
          </a:p>
        </p:txBody>
      </p:sp>
      <p:sp>
        <p:nvSpPr>
          <p:cNvPr id="4" name="Title Placeholder 15">
            <a:extLst>
              <a:ext uri="{FF2B5EF4-FFF2-40B4-BE49-F238E27FC236}">
                <a16:creationId xmlns:a16="http://schemas.microsoft.com/office/drawing/2014/main" id="{F7EBFB0F-4F7D-9C41-22E6-01C0007ADC1A}"/>
              </a:ext>
            </a:extLst>
          </p:cNvPr>
          <p:cNvSpPr>
            <a:spLocks noGrp="1"/>
          </p:cNvSpPr>
          <p:nvPr>
            <p:ph type="title"/>
          </p:nvPr>
        </p:nvSpPr>
        <p:spPr>
          <a:xfrm>
            <a:off x="612648" y="73152"/>
            <a:ext cx="10058400" cy="6858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026367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C3D815-CAEF-4645-A05C-E88CA4CB5F2D}"/>
              </a:ext>
            </a:extLst>
          </p:cNvPr>
          <p:cNvSpPr>
            <a:spLocks noGrp="1"/>
          </p:cNvSpPr>
          <p:nvPr>
            <p:ph sz="half" idx="1"/>
          </p:nvPr>
        </p:nvSpPr>
        <p:spPr>
          <a:xfrm>
            <a:off x="838200" y="1016668"/>
            <a:ext cx="5181600" cy="47211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E9293D-BA07-15EE-3CAE-4EFDCE3E07A3}"/>
              </a:ext>
            </a:extLst>
          </p:cNvPr>
          <p:cNvSpPr>
            <a:spLocks noGrp="1"/>
          </p:cNvSpPr>
          <p:nvPr>
            <p:ph sz="half" idx="2"/>
          </p:nvPr>
        </p:nvSpPr>
        <p:spPr>
          <a:xfrm>
            <a:off x="6172200" y="1016668"/>
            <a:ext cx="5181600" cy="47211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CCDD144-7248-79F5-5A63-7BDB03B10FF1}"/>
              </a:ext>
            </a:extLst>
          </p:cNvPr>
          <p:cNvSpPr>
            <a:spLocks noGrp="1"/>
          </p:cNvSpPr>
          <p:nvPr>
            <p:ph type="sldNum" sz="quarter" idx="12"/>
          </p:nvPr>
        </p:nvSpPr>
        <p:spPr>
          <a:xfrm>
            <a:off x="5826347" y="6202653"/>
            <a:ext cx="587542" cy="317316"/>
          </a:xfrm>
          <a:prstGeom prst="rect">
            <a:avLst/>
          </a:prstGeom>
        </p:spPr>
        <p:txBody>
          <a:bodyPr/>
          <a:lstStyle/>
          <a:p>
            <a:fld id="{C44477C9-3403-405D-862C-A60A11648DCE}" type="slidenum">
              <a:rPr lang="en-US" smtClean="0"/>
              <a:t>‹#›</a:t>
            </a:fld>
            <a:endParaRPr lang="en-US" dirty="0"/>
          </a:p>
        </p:txBody>
      </p:sp>
      <p:sp>
        <p:nvSpPr>
          <p:cNvPr id="8" name="Footer Placeholder 4">
            <a:extLst>
              <a:ext uri="{FF2B5EF4-FFF2-40B4-BE49-F238E27FC236}">
                <a16:creationId xmlns:a16="http://schemas.microsoft.com/office/drawing/2014/main" id="{CDC8377A-4A96-FA4C-4225-C4172B1521E0}"/>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dirty="0"/>
              <a:t>CIP Physical Security Walkthrough</a:t>
            </a:r>
          </a:p>
        </p:txBody>
      </p:sp>
      <p:sp>
        <p:nvSpPr>
          <p:cNvPr id="5" name="Title Placeholder 15">
            <a:extLst>
              <a:ext uri="{FF2B5EF4-FFF2-40B4-BE49-F238E27FC236}">
                <a16:creationId xmlns:a16="http://schemas.microsoft.com/office/drawing/2014/main" id="{AB112BD4-546E-A4CB-97DC-7FB6F42D0E6F}"/>
              </a:ext>
            </a:extLst>
          </p:cNvPr>
          <p:cNvSpPr>
            <a:spLocks noGrp="1"/>
          </p:cNvSpPr>
          <p:nvPr>
            <p:ph type="title"/>
          </p:nvPr>
        </p:nvSpPr>
        <p:spPr>
          <a:xfrm>
            <a:off x="612648" y="73152"/>
            <a:ext cx="10058400" cy="6858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72224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6A0C8-A86A-C3F2-CBE7-E369B9CFABD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697FF6-F83C-726B-03A9-30B7A72E34A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C00F2170-66A3-2422-3543-85D23ED45EA4}"/>
              </a:ext>
            </a:extLst>
          </p:cNvPr>
          <p:cNvSpPr>
            <a:spLocks noGrp="1"/>
          </p:cNvSpPr>
          <p:nvPr>
            <p:ph type="sldNum" sz="quarter" idx="12"/>
          </p:nvPr>
        </p:nvSpPr>
        <p:spPr>
          <a:xfrm>
            <a:off x="5826347" y="6202653"/>
            <a:ext cx="587542" cy="317316"/>
          </a:xfrm>
          <a:prstGeom prst="rect">
            <a:avLst/>
          </a:prstGeom>
        </p:spPr>
        <p:txBody>
          <a:bodyPr/>
          <a:lstStyle/>
          <a:p>
            <a:fld id="{C44477C9-3403-405D-862C-A60A11648DCE}" type="slidenum">
              <a:rPr lang="en-US" smtClean="0"/>
              <a:t>‹#›</a:t>
            </a:fld>
            <a:endParaRPr lang="en-US" dirty="0"/>
          </a:p>
        </p:txBody>
      </p:sp>
      <p:sp>
        <p:nvSpPr>
          <p:cNvPr id="7" name="Footer Placeholder 4">
            <a:extLst>
              <a:ext uri="{FF2B5EF4-FFF2-40B4-BE49-F238E27FC236}">
                <a16:creationId xmlns:a16="http://schemas.microsoft.com/office/drawing/2014/main" id="{1A395AFD-DCBE-C9DA-1A68-B291CED30D8B}"/>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dirty="0"/>
              <a:t>CIP Physical Security Walkthrough</a:t>
            </a:r>
          </a:p>
        </p:txBody>
      </p:sp>
    </p:spTree>
    <p:extLst>
      <p:ext uri="{BB962C8B-B14F-4D97-AF65-F5344CB8AC3E}">
        <p14:creationId xmlns:p14="http://schemas.microsoft.com/office/powerpoint/2010/main" val="2852998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17A92-2B75-37C4-936C-9F0AF9CA0642}"/>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dirty="0"/>
              <a:t>CIP Physical Security Walkthrough</a:t>
            </a:r>
          </a:p>
        </p:txBody>
      </p:sp>
      <p:sp>
        <p:nvSpPr>
          <p:cNvPr id="6" name="Slide Number Placeholder 5">
            <a:extLst>
              <a:ext uri="{FF2B5EF4-FFF2-40B4-BE49-F238E27FC236}">
                <a16:creationId xmlns:a16="http://schemas.microsoft.com/office/drawing/2014/main" id="{D7D99725-0379-6322-98E8-171EA02BED9B}"/>
              </a:ext>
            </a:extLst>
          </p:cNvPr>
          <p:cNvSpPr>
            <a:spLocks noGrp="1"/>
          </p:cNvSpPr>
          <p:nvPr>
            <p:ph type="sldNum" sz="quarter" idx="4"/>
          </p:nvPr>
        </p:nvSpPr>
        <p:spPr>
          <a:xfrm>
            <a:off x="5826347" y="6202653"/>
            <a:ext cx="587542" cy="317316"/>
          </a:xfrm>
          <a:prstGeom prst="rect">
            <a:avLst/>
          </a:prstGeom>
        </p:spPr>
        <p:txBody>
          <a:bodyPr vert="horz" lIns="91440" tIns="45720" rIns="91440" bIns="45720" rtlCol="0" anchor="ctr"/>
          <a:lstStyle>
            <a:lvl1pPr algn="ctr">
              <a:defRPr sz="1200">
                <a:solidFill>
                  <a:schemeClr val="tx1"/>
                </a:solidFill>
              </a:defRPr>
            </a:lvl1pPr>
          </a:lstStyle>
          <a:p>
            <a:r>
              <a:rPr lang="en-US" dirty="0"/>
              <a:t>&lt;#&gt;</a:t>
            </a:r>
          </a:p>
        </p:txBody>
      </p:sp>
      <p:cxnSp>
        <p:nvCxnSpPr>
          <p:cNvPr id="9" name="Straight Connector 8">
            <a:extLst>
              <a:ext uri="{FF2B5EF4-FFF2-40B4-BE49-F238E27FC236}">
                <a16:creationId xmlns:a16="http://schemas.microsoft.com/office/drawing/2014/main" id="{2A36EF4F-3A99-9D90-59C4-FB6ED68445D1}"/>
              </a:ext>
            </a:extLst>
          </p:cNvPr>
          <p:cNvCxnSpPr>
            <a:cxnSpLocks/>
          </p:cNvCxnSpPr>
          <p:nvPr userDrawn="1"/>
        </p:nvCxnSpPr>
        <p:spPr>
          <a:xfrm flipH="1">
            <a:off x="1927282" y="6367337"/>
            <a:ext cx="3899065" cy="0"/>
          </a:xfrm>
          <a:prstGeom prst="line">
            <a:avLst/>
          </a:prstGeom>
          <a:ln w="38100">
            <a:solidFill>
              <a:srgbClr val="0055A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90612E2-6924-038D-8EA2-B77B39D1623D}"/>
              </a:ext>
            </a:extLst>
          </p:cNvPr>
          <p:cNvCxnSpPr>
            <a:cxnSpLocks/>
          </p:cNvCxnSpPr>
          <p:nvPr userDrawn="1"/>
        </p:nvCxnSpPr>
        <p:spPr>
          <a:xfrm flipH="1">
            <a:off x="6400800" y="6367337"/>
            <a:ext cx="3473450" cy="0"/>
          </a:xfrm>
          <a:prstGeom prst="line">
            <a:avLst/>
          </a:prstGeom>
          <a:ln w="38100">
            <a:solidFill>
              <a:srgbClr val="0055A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8D19676-934E-0240-721B-3B90B96D1D7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4624" y="5940823"/>
            <a:ext cx="1716201" cy="840977"/>
          </a:xfrm>
          <a:prstGeom prst="rect">
            <a:avLst/>
          </a:prstGeom>
        </p:spPr>
      </p:pic>
      <p:sp>
        <p:nvSpPr>
          <p:cNvPr id="12" name="Rectangle 3">
            <a:extLst>
              <a:ext uri="{FF2B5EF4-FFF2-40B4-BE49-F238E27FC236}">
                <a16:creationId xmlns:a16="http://schemas.microsoft.com/office/drawing/2014/main" id="{5801B4F9-8087-5DAF-8F59-609288272DA7}"/>
              </a:ext>
            </a:extLst>
          </p:cNvPr>
          <p:cNvSpPr>
            <a:spLocks noGrp="1" noChangeArrowheads="1"/>
          </p:cNvSpPr>
          <p:nvPr>
            <p:ph type="body" idx="1"/>
          </p:nvPr>
        </p:nvSpPr>
        <p:spPr bwMode="auto">
          <a:xfrm>
            <a:off x="1219200" y="1066800"/>
            <a:ext cx="9753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Top Corners One Rounded and One Snipped 12">
            <a:extLst>
              <a:ext uri="{FF2B5EF4-FFF2-40B4-BE49-F238E27FC236}">
                <a16:creationId xmlns:a16="http://schemas.microsoft.com/office/drawing/2014/main" id="{27A1394E-EA8A-C14F-B824-10664427EB34}"/>
              </a:ext>
            </a:extLst>
          </p:cNvPr>
          <p:cNvSpPr/>
          <p:nvPr userDrawn="1"/>
        </p:nvSpPr>
        <p:spPr>
          <a:xfrm flipV="1">
            <a:off x="0" y="-2"/>
            <a:ext cx="12192000" cy="757505"/>
          </a:xfrm>
          <a:prstGeom prst="snipRoundRect">
            <a:avLst>
              <a:gd name="adj1" fmla="val 0"/>
              <a:gd name="adj2" fmla="val 0"/>
            </a:avLst>
          </a:prstGeom>
          <a:solidFill>
            <a:srgbClr val="6F8EC2"/>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6" name="Title Placeholder 15">
            <a:extLst>
              <a:ext uri="{FF2B5EF4-FFF2-40B4-BE49-F238E27FC236}">
                <a16:creationId xmlns:a16="http://schemas.microsoft.com/office/drawing/2014/main" id="{88810BCB-28E6-EE0A-17E1-98A14D572B92}"/>
              </a:ext>
            </a:extLst>
          </p:cNvPr>
          <p:cNvSpPr>
            <a:spLocks noGrp="1"/>
          </p:cNvSpPr>
          <p:nvPr>
            <p:ph type="title"/>
          </p:nvPr>
        </p:nvSpPr>
        <p:spPr>
          <a:xfrm>
            <a:off x="612648" y="73152"/>
            <a:ext cx="10058400" cy="685800"/>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19" name="Picture 18" descr="A picture containing text, sky&#10;&#10;Description automatically generated">
            <a:extLst>
              <a:ext uri="{FF2B5EF4-FFF2-40B4-BE49-F238E27FC236}">
                <a16:creationId xmlns:a16="http://schemas.microsoft.com/office/drawing/2014/main" id="{8B5FEB3C-8405-8D8C-C2B1-BB068109362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000122" y="6167705"/>
            <a:ext cx="2038040" cy="399265"/>
          </a:xfrm>
          <a:prstGeom prst="rect">
            <a:avLst/>
          </a:prstGeom>
        </p:spPr>
      </p:pic>
      <p:sp>
        <p:nvSpPr>
          <p:cNvPr id="3" name="TextBox 2">
            <a:extLst>
              <a:ext uri="{FF2B5EF4-FFF2-40B4-BE49-F238E27FC236}">
                <a16:creationId xmlns:a16="http://schemas.microsoft.com/office/drawing/2014/main" id="{72990FA8-C931-934D-7EA6-6BFB07DAEEE2}"/>
              </a:ext>
            </a:extLst>
          </p:cNvPr>
          <p:cNvSpPr txBox="1"/>
          <p:nvPr>
            <p:extLst>
              <p:ext uri="{1162E1C5-73C7-4A58-AE30-91384D911F3F}">
                <p184:classification xmlns:p184="http://schemas.microsoft.com/office/powerpoint/2018/4/main" val="hdr"/>
              </p:ext>
            </p:extLst>
          </p:nvPr>
        </p:nvSpPr>
        <p:spPr>
          <a:xfrm>
            <a:off x="11185525" y="63500"/>
            <a:ext cx="971550"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Limited Disclosure</a:t>
            </a:r>
          </a:p>
        </p:txBody>
      </p:sp>
    </p:spTree>
    <p:extLst>
      <p:ext uri="{BB962C8B-B14F-4D97-AF65-F5344CB8AC3E}">
        <p14:creationId xmlns:p14="http://schemas.microsoft.com/office/powerpoint/2010/main" val="4196857948"/>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 id="2147483672" r:id="rId6"/>
  </p:sldLayoutIdLst>
  <p:hf hdr="0" dt="0"/>
  <p:txStyles>
    <p:titleStyle>
      <a:lvl1pPr algn="l" defTabSz="914400" rtl="0" eaLnBrk="1" latinLnBrk="0" hangingPunct="1">
        <a:lnSpc>
          <a:spcPct val="90000"/>
        </a:lnSpc>
        <a:spcBef>
          <a:spcPct val="0"/>
        </a:spcBef>
        <a:buNone/>
        <a:defRPr sz="2400" kern="1200">
          <a:solidFill>
            <a:schemeClr val="bg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549F"/>
        </a:buClr>
        <a:buFont typeface="Wingdings" panose="05000000000000000000" pitchFamily="2" charset="2"/>
        <a:buChar char="q"/>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6F8EC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549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6F8EC2"/>
        </a:buClr>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49F"/>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A36EF4F-3A99-9D90-59C4-FB6ED68445D1}"/>
              </a:ext>
            </a:extLst>
          </p:cNvPr>
          <p:cNvCxnSpPr>
            <a:cxnSpLocks/>
          </p:cNvCxnSpPr>
          <p:nvPr userDrawn="1"/>
        </p:nvCxnSpPr>
        <p:spPr>
          <a:xfrm flipH="1">
            <a:off x="1927282" y="6367337"/>
            <a:ext cx="3899065" cy="0"/>
          </a:xfrm>
          <a:prstGeom prst="line">
            <a:avLst/>
          </a:prstGeom>
          <a:ln w="38100">
            <a:solidFill>
              <a:srgbClr val="0055A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90612E2-6924-038D-8EA2-B77B39D1623D}"/>
              </a:ext>
            </a:extLst>
          </p:cNvPr>
          <p:cNvCxnSpPr>
            <a:cxnSpLocks/>
          </p:cNvCxnSpPr>
          <p:nvPr userDrawn="1"/>
        </p:nvCxnSpPr>
        <p:spPr>
          <a:xfrm flipH="1">
            <a:off x="6400800" y="6367337"/>
            <a:ext cx="3464560" cy="0"/>
          </a:xfrm>
          <a:prstGeom prst="line">
            <a:avLst/>
          </a:prstGeom>
          <a:ln w="38100">
            <a:solidFill>
              <a:srgbClr val="0055A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8D19676-934E-0240-721B-3B90B96D1D7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4624" y="5940823"/>
            <a:ext cx="1716201" cy="840977"/>
          </a:xfrm>
          <a:prstGeom prst="rect">
            <a:avLst/>
          </a:prstGeom>
        </p:spPr>
      </p:pic>
      <p:sp>
        <p:nvSpPr>
          <p:cNvPr id="12" name="Rectangle 3">
            <a:extLst>
              <a:ext uri="{FF2B5EF4-FFF2-40B4-BE49-F238E27FC236}">
                <a16:creationId xmlns:a16="http://schemas.microsoft.com/office/drawing/2014/main" id="{5801B4F9-8087-5DAF-8F59-609288272DA7}"/>
              </a:ext>
            </a:extLst>
          </p:cNvPr>
          <p:cNvSpPr>
            <a:spLocks noGrp="1" noChangeArrowheads="1"/>
          </p:cNvSpPr>
          <p:nvPr>
            <p:ph type="body" idx="1"/>
          </p:nvPr>
        </p:nvSpPr>
        <p:spPr bwMode="auto">
          <a:xfrm>
            <a:off x="1219200" y="1066800"/>
            <a:ext cx="9753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Top Corners One Rounded and One Snipped 12">
            <a:extLst>
              <a:ext uri="{FF2B5EF4-FFF2-40B4-BE49-F238E27FC236}">
                <a16:creationId xmlns:a16="http://schemas.microsoft.com/office/drawing/2014/main" id="{27A1394E-EA8A-C14F-B824-10664427EB34}"/>
              </a:ext>
            </a:extLst>
          </p:cNvPr>
          <p:cNvSpPr/>
          <p:nvPr userDrawn="1"/>
        </p:nvSpPr>
        <p:spPr>
          <a:xfrm flipV="1">
            <a:off x="0" y="-2"/>
            <a:ext cx="12192000" cy="757505"/>
          </a:xfrm>
          <a:prstGeom prst="snipRoundRect">
            <a:avLst>
              <a:gd name="adj1" fmla="val 0"/>
              <a:gd name="adj2" fmla="val 0"/>
            </a:avLst>
          </a:prstGeom>
          <a:solidFill>
            <a:srgbClr val="6F8EC2"/>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6" name="Title Placeholder 15">
            <a:extLst>
              <a:ext uri="{FF2B5EF4-FFF2-40B4-BE49-F238E27FC236}">
                <a16:creationId xmlns:a16="http://schemas.microsoft.com/office/drawing/2014/main" id="{88810BCB-28E6-EE0A-17E1-98A14D572B92}"/>
              </a:ext>
            </a:extLst>
          </p:cNvPr>
          <p:cNvSpPr>
            <a:spLocks noGrp="1"/>
          </p:cNvSpPr>
          <p:nvPr>
            <p:ph type="title"/>
          </p:nvPr>
        </p:nvSpPr>
        <p:spPr>
          <a:xfrm>
            <a:off x="612648" y="73152"/>
            <a:ext cx="10058400" cy="685800"/>
          </a:xfrm>
          <a:prstGeom prst="rect">
            <a:avLst/>
          </a:prstGeom>
        </p:spPr>
        <p:txBody>
          <a:bodyPr vert="horz" lIns="91440" tIns="45720" rIns="91440" bIns="45720" rtlCol="0" anchor="ctr">
            <a:normAutofit/>
          </a:bodyPr>
          <a:lstStyle/>
          <a:p>
            <a:r>
              <a:rPr lang="en-US" dirty="0"/>
              <a:t>Click to edit Master title style</a:t>
            </a:r>
          </a:p>
        </p:txBody>
      </p:sp>
      <p:sp>
        <p:nvSpPr>
          <p:cNvPr id="2" name="Footer Placeholder 4">
            <a:extLst>
              <a:ext uri="{FF2B5EF4-FFF2-40B4-BE49-F238E27FC236}">
                <a16:creationId xmlns:a16="http://schemas.microsoft.com/office/drawing/2014/main" id="{6BC61AF9-E27F-DE21-F9D1-DBEEA4C03629}"/>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dirty="0"/>
              <a:t>CIP Physical Security Walkthrough</a:t>
            </a:r>
          </a:p>
        </p:txBody>
      </p:sp>
      <p:sp>
        <p:nvSpPr>
          <p:cNvPr id="3" name="Slide Number Placeholder 5">
            <a:extLst>
              <a:ext uri="{FF2B5EF4-FFF2-40B4-BE49-F238E27FC236}">
                <a16:creationId xmlns:a16="http://schemas.microsoft.com/office/drawing/2014/main" id="{0DAC8AF5-0C50-EF74-589B-42500CA60D79}"/>
              </a:ext>
            </a:extLst>
          </p:cNvPr>
          <p:cNvSpPr>
            <a:spLocks noGrp="1"/>
          </p:cNvSpPr>
          <p:nvPr>
            <p:ph type="sldNum" sz="quarter" idx="4"/>
          </p:nvPr>
        </p:nvSpPr>
        <p:spPr>
          <a:xfrm>
            <a:off x="5826347" y="6202653"/>
            <a:ext cx="587542" cy="317316"/>
          </a:xfrm>
          <a:prstGeom prst="rect">
            <a:avLst/>
          </a:prstGeom>
        </p:spPr>
        <p:txBody>
          <a:bodyPr vert="horz" lIns="91440" tIns="45720" rIns="91440" bIns="45720" rtlCol="0" anchor="ctr"/>
          <a:lstStyle>
            <a:lvl1pPr algn="ctr">
              <a:defRPr sz="1200">
                <a:solidFill>
                  <a:schemeClr val="tx1"/>
                </a:solidFill>
              </a:defRPr>
            </a:lvl1pPr>
          </a:lstStyle>
          <a:p>
            <a:r>
              <a:rPr lang="en-US" dirty="0"/>
              <a:t>&lt;#&gt;</a:t>
            </a:r>
          </a:p>
        </p:txBody>
      </p:sp>
      <p:sp>
        <p:nvSpPr>
          <p:cNvPr id="6" name="TextBox 5">
            <a:extLst>
              <a:ext uri="{FF2B5EF4-FFF2-40B4-BE49-F238E27FC236}">
                <a16:creationId xmlns:a16="http://schemas.microsoft.com/office/drawing/2014/main" id="{0DB87B66-7CB4-E817-5A9C-F5427E632799}"/>
              </a:ext>
            </a:extLst>
          </p:cNvPr>
          <p:cNvSpPr txBox="1"/>
          <p:nvPr>
            <p:extLst>
              <p:ext uri="{1162E1C5-73C7-4A58-AE30-91384D911F3F}">
                <p184:classification xmlns:p184="http://schemas.microsoft.com/office/powerpoint/2018/4/main" val="hdr"/>
              </p:ext>
            </p:extLst>
          </p:nvPr>
        </p:nvSpPr>
        <p:spPr>
          <a:xfrm>
            <a:off x="11185525" y="63500"/>
            <a:ext cx="971550"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Limited Disclosure</a:t>
            </a:r>
          </a:p>
        </p:txBody>
      </p:sp>
      <p:pic>
        <p:nvPicPr>
          <p:cNvPr id="5" name="Picture 4" descr="A picture containing text, sky&#10;&#10;Description automatically generated">
            <a:extLst>
              <a:ext uri="{FF2B5EF4-FFF2-40B4-BE49-F238E27FC236}">
                <a16:creationId xmlns:a16="http://schemas.microsoft.com/office/drawing/2014/main" id="{8100E1E8-1777-A6DF-4720-9B22D847D47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000122" y="6167705"/>
            <a:ext cx="2038040" cy="399265"/>
          </a:xfrm>
          <a:prstGeom prst="rect">
            <a:avLst/>
          </a:prstGeom>
        </p:spPr>
      </p:pic>
    </p:spTree>
    <p:extLst>
      <p:ext uri="{BB962C8B-B14F-4D97-AF65-F5344CB8AC3E}">
        <p14:creationId xmlns:p14="http://schemas.microsoft.com/office/powerpoint/2010/main" val="392340987"/>
      </p:ext>
    </p:extLst>
  </p:cSld>
  <p:clrMap bg1="lt1" tx1="dk1" bg2="lt2" tx2="dk2" accent1="accent1" accent2="accent2" accent3="accent3" accent4="accent4" accent5="accent5" accent6="accent6" hlink="hlink" folHlink="folHlink"/>
  <p:sldLayoutIdLst>
    <p:sldLayoutId id="2147483668" r:id="rId1"/>
    <p:sldLayoutId id="2147483667" r:id="rId2"/>
    <p:sldLayoutId id="2147483669" r:id="rId3"/>
    <p:sldLayoutId id="2147483670" r:id="rId4"/>
    <p:sldLayoutId id="2147483671" r:id="rId5"/>
  </p:sldLayoutIdLst>
  <p:hf hdr="0" dt="0"/>
  <p:txStyles>
    <p:titleStyle>
      <a:lvl1pPr algn="l" defTabSz="914400" rtl="0" eaLnBrk="1" latinLnBrk="0" hangingPunct="1">
        <a:lnSpc>
          <a:spcPct val="90000"/>
        </a:lnSpc>
        <a:spcBef>
          <a:spcPct val="0"/>
        </a:spcBef>
        <a:buNone/>
        <a:defRPr sz="2400" kern="1200">
          <a:solidFill>
            <a:schemeClr val="bg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549F"/>
        </a:buClr>
        <a:buFont typeface="Wingdings" panose="05000000000000000000" pitchFamily="2" charset="2"/>
        <a:buChar char="q"/>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6F8EC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549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6F8EC2"/>
        </a:buClr>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49F"/>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A picture containing text, sky&#10;&#10;Description automatically generated">
            <a:extLst>
              <a:ext uri="{FF2B5EF4-FFF2-40B4-BE49-F238E27FC236}">
                <a16:creationId xmlns:a16="http://schemas.microsoft.com/office/drawing/2014/main" id="{155EB47A-328B-74CC-9461-06034EF4BA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00122" y="6167705"/>
            <a:ext cx="2038040" cy="399265"/>
          </a:xfrm>
          <a:prstGeom prst="rect">
            <a:avLst/>
          </a:prstGeom>
        </p:spPr>
      </p:pic>
      <p:sp>
        <p:nvSpPr>
          <p:cNvPr id="4" name="TextBox 3">
            <a:extLst>
              <a:ext uri="{FF2B5EF4-FFF2-40B4-BE49-F238E27FC236}">
                <a16:creationId xmlns:a16="http://schemas.microsoft.com/office/drawing/2014/main" id="{D0DCC196-24A6-BE4C-5C6F-36518F5FA3CF}"/>
              </a:ext>
            </a:extLst>
          </p:cNvPr>
          <p:cNvSpPr txBox="1"/>
          <p:nvPr>
            <p:extLst>
              <p:ext uri="{1162E1C5-73C7-4A58-AE30-91384D911F3F}">
                <p184:classification xmlns:p184="http://schemas.microsoft.com/office/powerpoint/2018/4/main" val="hdr"/>
              </p:ext>
            </p:extLst>
          </p:nvPr>
        </p:nvSpPr>
        <p:spPr>
          <a:xfrm>
            <a:off x="11185525" y="63500"/>
            <a:ext cx="971550"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Limited Disclosure</a:t>
            </a:r>
          </a:p>
        </p:txBody>
      </p:sp>
    </p:spTree>
    <p:extLst>
      <p:ext uri="{BB962C8B-B14F-4D97-AF65-F5344CB8AC3E}">
        <p14:creationId xmlns:p14="http://schemas.microsoft.com/office/powerpoint/2010/main" val="3675002288"/>
      </p:ext>
    </p:extLst>
  </p:cSld>
  <p:clrMap bg1="lt1" tx1="dk1" bg2="lt2" tx2="dk2" accent1="accent1" accent2="accent2" accent3="accent3" accent4="accent4" accent5="accent5" accent6="accent6" hlink="hlink" folHlink="folHlink"/>
  <p:sldLayoutIdLst>
    <p:sldLayoutId id="2147483659"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lickr.com/photos/royluck/9290272320/"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glassdoor.com/Photos/Georgia-System-Operations-Office-Photos-IMG11190258.htm" TargetMode="External"/><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1.png"/><Relationship Id="rId18" Type="http://schemas.openxmlformats.org/officeDocument/2006/relationships/hyperlink" Target="https://positek.net/your-passwords/" TargetMode="External"/><Relationship Id="rId3" Type="http://schemas.openxmlformats.org/officeDocument/2006/relationships/hyperlink" Target="https://www.picpedia.org/highway-signs/c/computer-security.html" TargetMode="External"/><Relationship Id="rId7" Type="http://schemas.openxmlformats.org/officeDocument/2006/relationships/diagramColors" Target="../diagrams/colors1.xml"/><Relationship Id="rId12" Type="http://schemas.openxmlformats.org/officeDocument/2006/relationships/hyperlink" Target="https://www.freeutopia.org/2015/12/15/https-now-enforced/" TargetMode="External"/><Relationship Id="rId17" Type="http://schemas.openxmlformats.org/officeDocument/2006/relationships/image" Target="../media/image13.png"/><Relationship Id="rId2" Type="http://schemas.openxmlformats.org/officeDocument/2006/relationships/image" Target="../media/image8.jpg"/><Relationship Id="rId16" Type="http://schemas.openxmlformats.org/officeDocument/2006/relationships/hyperlink" Target="https://itsector11.blogspot.com/2016/05/premium-internet-security-protection.html" TargetMode="Externa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10.jpg"/><Relationship Id="rId5" Type="http://schemas.openxmlformats.org/officeDocument/2006/relationships/diagramLayout" Target="../diagrams/layout1.xml"/><Relationship Id="rId15" Type="http://schemas.openxmlformats.org/officeDocument/2006/relationships/image" Target="../media/image12.jpg"/><Relationship Id="rId10" Type="http://schemas.openxmlformats.org/officeDocument/2006/relationships/hyperlink" Target="https://www.bauer-power.net/2018/01/top-5-computer-security-threats.html" TargetMode="External"/><Relationship Id="rId4" Type="http://schemas.openxmlformats.org/officeDocument/2006/relationships/diagramData" Target="../diagrams/data1.xml"/><Relationship Id="rId9" Type="http://schemas.openxmlformats.org/officeDocument/2006/relationships/image" Target="../media/image9.jpg"/><Relationship Id="rId14" Type="http://schemas.openxmlformats.org/officeDocument/2006/relationships/hyperlink" Target="https://wiki.physik.fu-berlin.de/it/services:remote-access:rdesktop" TargetMode="Externa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17.jpg"/><Relationship Id="rId18" Type="http://schemas.openxmlformats.org/officeDocument/2006/relationships/hyperlink" Target="https://www.flickr.com/photos/justinwilson/3985770204" TargetMode="External"/><Relationship Id="rId3" Type="http://schemas.openxmlformats.org/officeDocument/2006/relationships/hyperlink" Target="https://www.knowledge7.com/2016/06/01/server-security/" TargetMode="External"/><Relationship Id="rId7" Type="http://schemas.openxmlformats.org/officeDocument/2006/relationships/diagramColors" Target="../diagrams/colors2.xml"/><Relationship Id="rId12" Type="http://schemas.openxmlformats.org/officeDocument/2006/relationships/hyperlink" Target="https://jdcyber.tistory.com/19" TargetMode="External"/><Relationship Id="rId17" Type="http://schemas.openxmlformats.org/officeDocument/2006/relationships/image" Target="../media/image19.jpg"/><Relationship Id="rId2" Type="http://schemas.openxmlformats.org/officeDocument/2006/relationships/image" Target="../media/image14.jpg"/><Relationship Id="rId16" Type="http://schemas.openxmlformats.org/officeDocument/2006/relationships/hyperlink" Target="https://www.tahr.org.tw/content/2739" TargetMode="Externa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16.png"/><Relationship Id="rId5" Type="http://schemas.openxmlformats.org/officeDocument/2006/relationships/diagramLayout" Target="../diagrams/layout2.xml"/><Relationship Id="rId15" Type="http://schemas.openxmlformats.org/officeDocument/2006/relationships/image" Target="../media/image18.jpg"/><Relationship Id="rId10" Type="http://schemas.openxmlformats.org/officeDocument/2006/relationships/hyperlink" Target="https://ricardo-sb.blogspot.com/2017/04/gestion-de-logs-de-eventos-de-seguridad.html" TargetMode="External"/><Relationship Id="rId4" Type="http://schemas.openxmlformats.org/officeDocument/2006/relationships/diagramData" Target="../diagrams/data2.xml"/><Relationship Id="rId9" Type="http://schemas.openxmlformats.org/officeDocument/2006/relationships/image" Target="../media/image15.jpg"/><Relationship Id="rId14" Type="http://schemas.openxmlformats.org/officeDocument/2006/relationships/hyperlink" Target="https://www.publicdomainpictures.net/view-image.php?image=30578&amp;jazyk=J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mailto:Paul.Hopson@texasre.or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A group of power lines&#10;&#10;Description automatically generated">
            <a:extLst>
              <a:ext uri="{FF2B5EF4-FFF2-40B4-BE49-F238E27FC236}">
                <a16:creationId xmlns:a16="http://schemas.microsoft.com/office/drawing/2014/main" id="{D3F7511A-7C58-2E49-CEE5-70C01DFF2CF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73327" y="-1"/>
            <a:ext cx="9918673" cy="6857999"/>
          </a:xfrm>
          <a:prstGeom prst="rect">
            <a:avLst/>
          </a:prstGeom>
        </p:spPr>
      </p:pic>
      <p:sp>
        <p:nvSpPr>
          <p:cNvPr id="2" name="Rectangle 1">
            <a:extLst>
              <a:ext uri="{FF2B5EF4-FFF2-40B4-BE49-F238E27FC236}">
                <a16:creationId xmlns:a16="http://schemas.microsoft.com/office/drawing/2014/main" id="{7D79D81B-82A8-45FA-AFDA-CDA63C965ED3}"/>
              </a:ext>
            </a:extLst>
          </p:cNvPr>
          <p:cNvSpPr/>
          <p:nvPr/>
        </p:nvSpPr>
        <p:spPr>
          <a:xfrm>
            <a:off x="0" y="0"/>
            <a:ext cx="42767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952AEEBD-8D91-F6E8-1FDA-F944C37E6C4D}"/>
              </a:ext>
            </a:extLst>
          </p:cNvPr>
          <p:cNvSpPr txBox="1"/>
          <p:nvPr/>
        </p:nvSpPr>
        <p:spPr>
          <a:xfrm>
            <a:off x="4820718" y="1610696"/>
            <a:ext cx="7015546" cy="3779758"/>
          </a:xfrm>
          <a:prstGeom prst="roundRect">
            <a:avLst/>
          </a:prstGeom>
          <a:solidFill>
            <a:srgbClr val="00549F">
              <a:alpha val="85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Vendor Remote Access Management</a:t>
            </a:r>
            <a:br>
              <a:rPr kumimoji="0" lang="en-US" sz="4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br>
            <a:endParaRPr kumimoji="0" lang="en-US" sz="4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Arial Black" panose="020B0A04020102020204" pitchFamily="34" charset="0"/>
              </a:rPr>
              <a:t>Paul Hopson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Arial Black" panose="020B0A04020102020204" pitchFamily="34" charset="0"/>
              </a:rPr>
              <a:t>Compliance Team Lead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prstClr val="white"/>
              </a:solidFill>
              <a:latin typeface="Arial Black" panose="020B0A040201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Arial Black" panose="020B0A04020102020204" pitchFamily="34" charset="0"/>
              </a:rPr>
              <a:t>June 6, 2024</a:t>
            </a:r>
          </a:p>
        </p:txBody>
      </p:sp>
      <p:pic>
        <p:nvPicPr>
          <p:cNvPr id="3" name="Picture 2">
            <a:extLst>
              <a:ext uri="{FF2B5EF4-FFF2-40B4-BE49-F238E27FC236}">
                <a16:creationId xmlns:a16="http://schemas.microsoft.com/office/drawing/2014/main" id="{BAC05CDF-ABD7-057D-2666-3307777D0C6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47578" y="2094019"/>
            <a:ext cx="3981567" cy="2669958"/>
          </a:xfrm>
          <a:prstGeom prst="rect">
            <a:avLst/>
          </a:prstGeom>
        </p:spPr>
      </p:pic>
    </p:spTree>
    <p:extLst>
      <p:ext uri="{BB962C8B-B14F-4D97-AF65-F5344CB8AC3E}">
        <p14:creationId xmlns:p14="http://schemas.microsoft.com/office/powerpoint/2010/main" val="3924327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25A3D-B48E-749B-6E91-D1DA5E65F6A4}"/>
            </a:ext>
          </a:extLst>
        </p:cNvPr>
        <p:cNvGrpSpPr/>
        <p:nvPr/>
      </p:nvGrpSpPr>
      <p:grpSpPr>
        <a:xfrm>
          <a:off x="0" y="0"/>
          <a:ext cx="0" cy="0"/>
          <a:chOff x="0" y="0"/>
          <a:chExt cx="0" cy="0"/>
        </a:xfrm>
      </p:grpSpPr>
      <p:sp>
        <p:nvSpPr>
          <p:cNvPr id="10" name="Freeform: Shape 9">
            <a:extLst>
              <a:ext uri="{FF2B5EF4-FFF2-40B4-BE49-F238E27FC236}">
                <a16:creationId xmlns:a16="http://schemas.microsoft.com/office/drawing/2014/main" id="{B4791C81-3B44-9866-5318-6DA685870373}"/>
              </a:ext>
            </a:extLst>
          </p:cNvPr>
          <p:cNvSpPr/>
          <p:nvPr/>
        </p:nvSpPr>
        <p:spPr>
          <a:xfrm>
            <a:off x="879475" y="2125886"/>
            <a:ext cx="10433050" cy="2606228"/>
          </a:xfrm>
          <a:custGeom>
            <a:avLst/>
            <a:gdLst>
              <a:gd name="connsiteX0" fmla="*/ 0 w 10433050"/>
              <a:gd name="connsiteY0" fmla="*/ 693176 h 4158973"/>
              <a:gd name="connsiteX1" fmla="*/ 693176 w 10433050"/>
              <a:gd name="connsiteY1" fmla="*/ 0 h 4158973"/>
              <a:gd name="connsiteX2" fmla="*/ 9739874 w 10433050"/>
              <a:gd name="connsiteY2" fmla="*/ 0 h 4158973"/>
              <a:gd name="connsiteX3" fmla="*/ 10433050 w 10433050"/>
              <a:gd name="connsiteY3" fmla="*/ 693176 h 4158973"/>
              <a:gd name="connsiteX4" fmla="*/ 10433050 w 10433050"/>
              <a:gd name="connsiteY4" fmla="*/ 3465797 h 4158973"/>
              <a:gd name="connsiteX5" fmla="*/ 9739874 w 10433050"/>
              <a:gd name="connsiteY5" fmla="*/ 4158973 h 4158973"/>
              <a:gd name="connsiteX6" fmla="*/ 693176 w 10433050"/>
              <a:gd name="connsiteY6" fmla="*/ 4158973 h 4158973"/>
              <a:gd name="connsiteX7" fmla="*/ 0 w 10433050"/>
              <a:gd name="connsiteY7" fmla="*/ 3465797 h 4158973"/>
              <a:gd name="connsiteX8" fmla="*/ 0 w 10433050"/>
              <a:gd name="connsiteY8" fmla="*/ 693176 h 415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3050" h="4158973">
                <a:moveTo>
                  <a:pt x="0" y="693176"/>
                </a:moveTo>
                <a:cubicBezTo>
                  <a:pt x="0" y="310345"/>
                  <a:pt x="310345" y="0"/>
                  <a:pt x="693176" y="0"/>
                </a:cubicBezTo>
                <a:lnTo>
                  <a:pt x="9739874" y="0"/>
                </a:lnTo>
                <a:cubicBezTo>
                  <a:pt x="10122705" y="0"/>
                  <a:pt x="10433050" y="310345"/>
                  <a:pt x="10433050" y="693176"/>
                </a:cubicBezTo>
                <a:lnTo>
                  <a:pt x="10433050" y="3465797"/>
                </a:lnTo>
                <a:cubicBezTo>
                  <a:pt x="10433050" y="3848628"/>
                  <a:pt x="10122705" y="4158973"/>
                  <a:pt x="9739874" y="4158973"/>
                </a:cubicBezTo>
                <a:lnTo>
                  <a:pt x="693176" y="4158973"/>
                </a:lnTo>
                <a:cubicBezTo>
                  <a:pt x="310345" y="4158973"/>
                  <a:pt x="0" y="3848628"/>
                  <a:pt x="0" y="3465797"/>
                </a:cubicBezTo>
                <a:lnTo>
                  <a:pt x="0" y="693176"/>
                </a:lnTo>
                <a:close/>
              </a:path>
            </a:pathLst>
          </a:custGeom>
          <a:solidFill>
            <a:srgbClr val="00549F"/>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309704" tIns="309704" rIns="309704" bIns="309704" numCol="1" spcCol="1270" anchor="ctr" anchorCtr="0">
            <a:noAutofit/>
          </a:bodyPr>
          <a:lstStyle/>
          <a:p>
            <a:pPr marL="0" lvl="0" indent="0" algn="ctr" defTabSz="1244600">
              <a:lnSpc>
                <a:spcPct val="90000"/>
              </a:lnSpc>
              <a:spcBef>
                <a:spcPct val="0"/>
              </a:spcBef>
              <a:spcAft>
                <a:spcPct val="35000"/>
              </a:spcAft>
              <a:buNone/>
            </a:pPr>
            <a:r>
              <a:rPr lang="en-US" sz="2800" b="1" kern="1200" dirty="0"/>
              <a:t>Ensure that Electronic Access Control or Monitoring Systems (EACMS) and Physical Access Control Systems (PACS) are not vulnerable to some of the threats introduced by having vendors and suppliers manage and/or support your assets remotely </a:t>
            </a:r>
            <a:endParaRPr lang="en-US" sz="2800" kern="1200" dirty="0"/>
          </a:p>
        </p:txBody>
      </p:sp>
      <p:sp>
        <p:nvSpPr>
          <p:cNvPr id="4" name="Slide Number Placeholder 3">
            <a:extLst>
              <a:ext uri="{FF2B5EF4-FFF2-40B4-BE49-F238E27FC236}">
                <a16:creationId xmlns:a16="http://schemas.microsoft.com/office/drawing/2014/main" id="{8A92CF8B-03EE-95D7-CAC8-0C3D22285B29}"/>
              </a:ext>
            </a:extLst>
          </p:cNvPr>
          <p:cNvSpPr>
            <a:spLocks noGrp="1"/>
          </p:cNvSpPr>
          <p:nvPr>
            <p:ph type="sldNum" sz="quarter" idx="12"/>
          </p:nvPr>
        </p:nvSpPr>
        <p:spPr/>
        <p:txBody>
          <a:bodyPr anchor="ctr">
            <a:normAutofit/>
          </a:bodyPr>
          <a:lstStyle/>
          <a:p>
            <a:fld id="{C44477C9-3403-405D-862C-A60A11648DCE}" type="slidenum">
              <a:rPr lang="en-US" smtClean="0"/>
              <a:pPr/>
              <a:t>2</a:t>
            </a:fld>
            <a:endParaRPr lang="en-US" dirty="0"/>
          </a:p>
        </p:txBody>
      </p:sp>
      <p:sp>
        <p:nvSpPr>
          <p:cNvPr id="5" name="Footer Placeholder 4">
            <a:extLst>
              <a:ext uri="{FF2B5EF4-FFF2-40B4-BE49-F238E27FC236}">
                <a16:creationId xmlns:a16="http://schemas.microsoft.com/office/drawing/2014/main" id="{E483309C-E09D-4674-4B4A-5570309D4C05}"/>
              </a:ext>
            </a:extLst>
          </p:cNvPr>
          <p:cNvSpPr>
            <a:spLocks noGrp="1"/>
          </p:cNvSpPr>
          <p:nvPr>
            <p:ph type="ftr" sz="quarter" idx="3"/>
          </p:nvPr>
        </p:nvSpPr>
        <p:spPr/>
        <p:txBody>
          <a:bodyPr anchor="ctr">
            <a:normAutofit/>
          </a:bodyPr>
          <a:lstStyle/>
          <a:p>
            <a:r>
              <a:rPr lang="en-US" dirty="0"/>
              <a:t>Vendor Remote Access</a:t>
            </a:r>
          </a:p>
        </p:txBody>
      </p:sp>
      <p:sp>
        <p:nvSpPr>
          <p:cNvPr id="7" name="Title 6">
            <a:extLst>
              <a:ext uri="{FF2B5EF4-FFF2-40B4-BE49-F238E27FC236}">
                <a16:creationId xmlns:a16="http://schemas.microsoft.com/office/drawing/2014/main" id="{41FE7A33-3A04-6222-7CC1-C61E2D2A39D4}"/>
              </a:ext>
            </a:extLst>
          </p:cNvPr>
          <p:cNvSpPr>
            <a:spLocks noGrp="1"/>
          </p:cNvSpPr>
          <p:nvPr>
            <p:ph type="title"/>
          </p:nvPr>
        </p:nvSpPr>
        <p:spPr/>
        <p:txBody>
          <a:bodyPr anchor="ctr">
            <a:normAutofit/>
          </a:bodyPr>
          <a:lstStyle/>
          <a:p>
            <a:r>
              <a:rPr lang="en-US" dirty="0"/>
              <a:t>Purpose of CIP-005-7 R3</a:t>
            </a:r>
          </a:p>
        </p:txBody>
      </p:sp>
    </p:spTree>
    <p:extLst>
      <p:ext uri="{BB962C8B-B14F-4D97-AF65-F5344CB8AC3E}">
        <p14:creationId xmlns:p14="http://schemas.microsoft.com/office/powerpoint/2010/main" val="4160043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25A3D-B48E-749B-6E91-D1DA5E65F6A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92CF8B-03EE-95D7-CAC8-0C3D22285B29}"/>
              </a:ext>
            </a:extLst>
          </p:cNvPr>
          <p:cNvSpPr>
            <a:spLocks noGrp="1"/>
          </p:cNvSpPr>
          <p:nvPr>
            <p:ph type="sldNum" sz="quarter" idx="12"/>
          </p:nvPr>
        </p:nvSpPr>
        <p:spPr/>
        <p:txBody>
          <a:bodyPr anchor="ctr">
            <a:normAutofit/>
          </a:bodyPr>
          <a:lstStyle/>
          <a:p>
            <a:fld id="{C44477C9-3403-405D-862C-A60A11648DCE}" type="slidenum">
              <a:rPr lang="en-US" smtClean="0"/>
              <a:pPr/>
              <a:t>3</a:t>
            </a:fld>
            <a:endParaRPr lang="en-US" dirty="0"/>
          </a:p>
        </p:txBody>
      </p:sp>
      <p:sp>
        <p:nvSpPr>
          <p:cNvPr id="5" name="Footer Placeholder 4">
            <a:extLst>
              <a:ext uri="{FF2B5EF4-FFF2-40B4-BE49-F238E27FC236}">
                <a16:creationId xmlns:a16="http://schemas.microsoft.com/office/drawing/2014/main" id="{E483309C-E09D-4674-4B4A-5570309D4C05}"/>
              </a:ext>
            </a:extLst>
          </p:cNvPr>
          <p:cNvSpPr>
            <a:spLocks noGrp="1"/>
          </p:cNvSpPr>
          <p:nvPr>
            <p:ph type="ftr" sz="quarter" idx="3"/>
          </p:nvPr>
        </p:nvSpPr>
        <p:spPr>
          <a:xfrm>
            <a:off x="4038600" y="6534940"/>
            <a:ext cx="4114800" cy="249908"/>
          </a:xfrm>
        </p:spPr>
        <p:txBody>
          <a:bodyPr anchor="ctr">
            <a:normAutofit/>
          </a:bodyPr>
          <a:lstStyle/>
          <a:p>
            <a:r>
              <a:rPr lang="en-US" dirty="0"/>
              <a:t>Vendor Remote Access</a:t>
            </a:r>
          </a:p>
        </p:txBody>
      </p:sp>
      <p:sp>
        <p:nvSpPr>
          <p:cNvPr id="7" name="Title 6">
            <a:extLst>
              <a:ext uri="{FF2B5EF4-FFF2-40B4-BE49-F238E27FC236}">
                <a16:creationId xmlns:a16="http://schemas.microsoft.com/office/drawing/2014/main" id="{41FE7A33-3A04-6222-7CC1-C61E2D2A39D4}"/>
              </a:ext>
            </a:extLst>
          </p:cNvPr>
          <p:cNvSpPr>
            <a:spLocks noGrp="1"/>
          </p:cNvSpPr>
          <p:nvPr>
            <p:ph type="title"/>
          </p:nvPr>
        </p:nvSpPr>
        <p:spPr/>
        <p:txBody>
          <a:bodyPr anchor="ctr">
            <a:normAutofit/>
          </a:bodyPr>
          <a:lstStyle/>
          <a:p>
            <a:r>
              <a:rPr lang="en-US" dirty="0"/>
              <a:t>Vendor Remote Access Management for EACMS and PACS </a:t>
            </a:r>
          </a:p>
        </p:txBody>
      </p:sp>
      <p:pic>
        <p:nvPicPr>
          <p:cNvPr id="10" name="Content Placeholder 9">
            <a:extLst>
              <a:ext uri="{FF2B5EF4-FFF2-40B4-BE49-F238E27FC236}">
                <a16:creationId xmlns:a16="http://schemas.microsoft.com/office/drawing/2014/main" id="{34CA7E07-85D8-41C9-7B01-AE1AA1607BB2}"/>
              </a:ext>
            </a:extLst>
          </p:cNvPr>
          <p:cNvPicPr>
            <a:picLocks noGrp="1" noChangeAspect="1"/>
          </p:cNvPicPr>
          <p:nvPr>
            <p:ph sz="half" idx="1"/>
          </p:nvPr>
        </p:nvPicPr>
        <p:blipFill>
          <a:blip r:embed="rId2"/>
          <a:stretch>
            <a:fillRect/>
          </a:stretch>
        </p:blipFill>
        <p:spPr>
          <a:xfrm>
            <a:off x="2534483" y="1027240"/>
            <a:ext cx="6792273" cy="3629532"/>
          </a:xfrm>
        </p:spPr>
      </p:pic>
      <p:pic>
        <p:nvPicPr>
          <p:cNvPr id="14" name="Picture 13">
            <a:extLst>
              <a:ext uri="{FF2B5EF4-FFF2-40B4-BE49-F238E27FC236}">
                <a16:creationId xmlns:a16="http://schemas.microsoft.com/office/drawing/2014/main" id="{D8A8620A-54FB-0781-6C44-9946D027FFF4}"/>
              </a:ext>
            </a:extLst>
          </p:cNvPr>
          <p:cNvPicPr>
            <a:picLocks noChangeAspect="1"/>
          </p:cNvPicPr>
          <p:nvPr/>
        </p:nvPicPr>
        <p:blipFill>
          <a:blip r:embed="rId3"/>
          <a:stretch>
            <a:fillRect/>
          </a:stretch>
        </p:blipFill>
        <p:spPr>
          <a:xfrm>
            <a:off x="2548497" y="4657836"/>
            <a:ext cx="6792273" cy="1276528"/>
          </a:xfrm>
          <a:prstGeom prst="rect">
            <a:avLst/>
          </a:prstGeom>
        </p:spPr>
      </p:pic>
    </p:spTree>
    <p:extLst>
      <p:ext uri="{BB962C8B-B14F-4D97-AF65-F5344CB8AC3E}">
        <p14:creationId xmlns:p14="http://schemas.microsoft.com/office/powerpoint/2010/main" val="44144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03C02-9990-E099-6D94-EAB099581D9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0129F1-F19B-93EB-8076-14CC9E08901F}"/>
              </a:ext>
            </a:extLst>
          </p:cNvPr>
          <p:cNvSpPr>
            <a:spLocks noGrp="1"/>
          </p:cNvSpPr>
          <p:nvPr>
            <p:ph type="sldNum" sz="quarter" idx="12"/>
          </p:nvPr>
        </p:nvSpPr>
        <p:spPr/>
        <p:txBody>
          <a:bodyPr anchor="ctr">
            <a:normAutofit/>
          </a:bodyPr>
          <a:lstStyle/>
          <a:p>
            <a:pPr>
              <a:spcAft>
                <a:spcPts val="600"/>
              </a:spcAft>
            </a:pPr>
            <a:fld id="{C44477C9-3403-405D-862C-A60A11648DCE}" type="slidenum">
              <a:rPr lang="en-US" smtClean="0"/>
              <a:pPr>
                <a:spcAft>
                  <a:spcPts val="600"/>
                </a:spcAft>
              </a:pPr>
              <a:t>4</a:t>
            </a:fld>
            <a:endParaRPr lang="en-US" dirty="0"/>
          </a:p>
        </p:txBody>
      </p:sp>
      <p:sp>
        <p:nvSpPr>
          <p:cNvPr id="5" name="Footer Placeholder 4">
            <a:extLst>
              <a:ext uri="{FF2B5EF4-FFF2-40B4-BE49-F238E27FC236}">
                <a16:creationId xmlns:a16="http://schemas.microsoft.com/office/drawing/2014/main" id="{91A6C53E-5AB4-00DD-B1A7-6AC51A29140A}"/>
              </a:ext>
            </a:extLst>
          </p:cNvPr>
          <p:cNvSpPr>
            <a:spLocks noGrp="1"/>
          </p:cNvSpPr>
          <p:nvPr>
            <p:ph type="ftr" sz="quarter" idx="3"/>
          </p:nvPr>
        </p:nvSpPr>
        <p:spPr/>
        <p:txBody>
          <a:bodyPr anchor="ctr">
            <a:normAutofit/>
          </a:bodyPr>
          <a:lstStyle/>
          <a:p>
            <a:r>
              <a:rPr lang="en-US" dirty="0"/>
              <a:t>Vendor Remote Access</a:t>
            </a:r>
          </a:p>
        </p:txBody>
      </p:sp>
      <p:sp>
        <p:nvSpPr>
          <p:cNvPr id="7" name="Title 6">
            <a:extLst>
              <a:ext uri="{FF2B5EF4-FFF2-40B4-BE49-F238E27FC236}">
                <a16:creationId xmlns:a16="http://schemas.microsoft.com/office/drawing/2014/main" id="{CFCC3990-C4CF-4E2C-0824-601203DC7E9A}"/>
              </a:ext>
            </a:extLst>
          </p:cNvPr>
          <p:cNvSpPr>
            <a:spLocks noGrp="1"/>
          </p:cNvSpPr>
          <p:nvPr>
            <p:ph type="title"/>
          </p:nvPr>
        </p:nvSpPr>
        <p:spPr/>
        <p:txBody>
          <a:bodyPr anchor="ctr">
            <a:normAutofit/>
          </a:bodyPr>
          <a:lstStyle/>
          <a:p>
            <a:r>
              <a:rPr lang="en-US" dirty="0"/>
              <a:t>Vendor Remote Access Risk</a:t>
            </a:r>
          </a:p>
        </p:txBody>
      </p:sp>
      <p:pic>
        <p:nvPicPr>
          <p:cNvPr id="11" name="Picture 10">
            <a:extLst>
              <a:ext uri="{FF2B5EF4-FFF2-40B4-BE49-F238E27FC236}">
                <a16:creationId xmlns:a16="http://schemas.microsoft.com/office/drawing/2014/main" id="{17ACFD76-90FD-6CD0-ED90-54A0791A654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1900" r="11900"/>
          <a:stretch/>
        </p:blipFill>
        <p:spPr>
          <a:xfrm>
            <a:off x="7411453" y="1192564"/>
            <a:ext cx="4343601" cy="3796369"/>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F341A5BA-2077-A81D-C3C7-E267383274EE}"/>
              </a:ext>
            </a:extLst>
          </p:cNvPr>
          <p:cNvSpPr txBox="1"/>
          <p:nvPr/>
        </p:nvSpPr>
        <p:spPr>
          <a:xfrm>
            <a:off x="858253" y="1197923"/>
            <a:ext cx="6176210" cy="3785652"/>
          </a:xfrm>
          <a:prstGeom prst="rect">
            <a:avLst/>
          </a:prstGeom>
          <a:noFill/>
        </p:spPr>
        <p:txBody>
          <a:bodyPr wrap="square" rtlCol="0">
            <a:spAutoFit/>
          </a:bodyPr>
          <a:lstStyle/>
          <a:p>
            <a:r>
              <a:rPr lang="en-US" sz="2000" dirty="0"/>
              <a:t>Your BES Cyber Assets (BCAs) and Protected Cyber Assets (PCAs) probably have more cybersecurity controls deployed around them than the network that is hosting your  laptop or desktops. When a remote connection is established, the less secured remote device now introduces foreign threats to the environment.</a:t>
            </a:r>
          </a:p>
          <a:p>
            <a:endParaRPr lang="en-US" sz="2000" dirty="0"/>
          </a:p>
          <a:p>
            <a:r>
              <a:rPr lang="en-US" sz="2000" dirty="0"/>
              <a:t>Remote access by a vendor further elevates this risk because you are not in control or knowledgeable of how strong their security posture is. Just by allowing a remote connection from a vendor, your organization has assumed a certain level of risk.</a:t>
            </a:r>
          </a:p>
        </p:txBody>
      </p:sp>
    </p:spTree>
    <p:extLst>
      <p:ext uri="{BB962C8B-B14F-4D97-AF65-F5344CB8AC3E}">
        <p14:creationId xmlns:p14="http://schemas.microsoft.com/office/powerpoint/2010/main" val="3324862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18C41-8D7E-2E8E-2C39-0ADC79FCA0A1}"/>
            </a:ext>
          </a:extLst>
        </p:cNvPr>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AD80BB12-0D69-2A86-A4D6-49A77D4774B9}"/>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1089612" y="2660369"/>
            <a:ext cx="2236648" cy="1625246"/>
          </a:xfrm>
          <a:prstGeom prst="rect">
            <a:avLst/>
          </a:prstGeom>
          <a:effectLst>
            <a:outerShdw blurRad="50800" dist="38100" dir="10800000" algn="r" rotWithShape="0">
              <a:prstClr val="black">
                <a:alpha val="40000"/>
              </a:prstClr>
            </a:outerShdw>
          </a:effectLst>
        </p:spPr>
      </p:pic>
      <p:sp>
        <p:nvSpPr>
          <p:cNvPr id="4" name="Slide Number Placeholder 3">
            <a:extLst>
              <a:ext uri="{FF2B5EF4-FFF2-40B4-BE49-F238E27FC236}">
                <a16:creationId xmlns:a16="http://schemas.microsoft.com/office/drawing/2014/main" id="{34CCD6CF-D138-714B-4BC0-5E331C0044B0}"/>
              </a:ext>
            </a:extLst>
          </p:cNvPr>
          <p:cNvSpPr>
            <a:spLocks noGrp="1"/>
          </p:cNvSpPr>
          <p:nvPr>
            <p:ph type="sldNum" sz="quarter" idx="12"/>
          </p:nvPr>
        </p:nvSpPr>
        <p:spPr/>
        <p:txBody>
          <a:bodyPr anchor="ctr">
            <a:normAutofit/>
          </a:bodyPr>
          <a:lstStyle/>
          <a:p>
            <a:fld id="{C44477C9-3403-405D-862C-A60A11648DCE}" type="slidenum">
              <a:rPr lang="en-US" smtClean="0"/>
              <a:pPr/>
              <a:t>5</a:t>
            </a:fld>
            <a:endParaRPr lang="en-US" dirty="0"/>
          </a:p>
        </p:txBody>
      </p:sp>
      <p:sp>
        <p:nvSpPr>
          <p:cNvPr id="5" name="Footer Placeholder 4">
            <a:extLst>
              <a:ext uri="{FF2B5EF4-FFF2-40B4-BE49-F238E27FC236}">
                <a16:creationId xmlns:a16="http://schemas.microsoft.com/office/drawing/2014/main" id="{A2EF244C-9058-9513-AE1A-5502BF0F1955}"/>
              </a:ext>
            </a:extLst>
          </p:cNvPr>
          <p:cNvSpPr>
            <a:spLocks noGrp="1"/>
          </p:cNvSpPr>
          <p:nvPr>
            <p:ph type="ftr" sz="quarter" idx="3"/>
          </p:nvPr>
        </p:nvSpPr>
        <p:spPr/>
        <p:txBody>
          <a:bodyPr anchor="ctr">
            <a:normAutofit/>
          </a:bodyPr>
          <a:lstStyle/>
          <a:p>
            <a:r>
              <a:rPr lang="en-US" dirty="0"/>
              <a:t>Vendor Remote Access</a:t>
            </a:r>
          </a:p>
        </p:txBody>
      </p:sp>
      <p:sp>
        <p:nvSpPr>
          <p:cNvPr id="7" name="Title 6">
            <a:extLst>
              <a:ext uri="{FF2B5EF4-FFF2-40B4-BE49-F238E27FC236}">
                <a16:creationId xmlns:a16="http://schemas.microsoft.com/office/drawing/2014/main" id="{6E2A743C-0B4A-AC1A-AEAC-7D54D3950D2B}"/>
              </a:ext>
            </a:extLst>
          </p:cNvPr>
          <p:cNvSpPr>
            <a:spLocks noGrp="1"/>
          </p:cNvSpPr>
          <p:nvPr>
            <p:ph type="title"/>
          </p:nvPr>
        </p:nvSpPr>
        <p:spPr/>
        <p:txBody>
          <a:bodyPr anchor="ctr">
            <a:normAutofit/>
          </a:bodyPr>
          <a:lstStyle/>
          <a:p>
            <a:r>
              <a:rPr lang="en-US" dirty="0"/>
              <a:t>Some Things to Consider</a:t>
            </a:r>
          </a:p>
        </p:txBody>
      </p:sp>
      <p:graphicFrame>
        <p:nvGraphicFramePr>
          <p:cNvPr id="12" name="Diagram 11">
            <a:extLst>
              <a:ext uri="{FF2B5EF4-FFF2-40B4-BE49-F238E27FC236}">
                <a16:creationId xmlns:a16="http://schemas.microsoft.com/office/drawing/2014/main" id="{8A6ECB8E-A1F4-0084-DB8B-47116011F172}"/>
              </a:ext>
            </a:extLst>
          </p:cNvPr>
          <p:cNvGraphicFramePr/>
          <p:nvPr>
            <p:extLst>
              <p:ext uri="{D42A27DB-BD31-4B8C-83A1-F6EECF244321}">
                <p14:modId xmlns:p14="http://schemas.microsoft.com/office/powerpoint/2010/main" val="3324335581"/>
              </p:ext>
            </p:extLst>
          </p:nvPr>
        </p:nvGraphicFramePr>
        <p:xfrm>
          <a:off x="5641848" y="1243351"/>
          <a:ext cx="6444034" cy="44749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Picture 12">
            <a:extLst>
              <a:ext uri="{FF2B5EF4-FFF2-40B4-BE49-F238E27FC236}">
                <a16:creationId xmlns:a16="http://schemas.microsoft.com/office/drawing/2014/main" id="{21686DA6-3B18-486E-7A8F-C384B52CC5F6}"/>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p:blipFill>
        <p:spPr>
          <a:xfrm>
            <a:off x="1224942" y="1407784"/>
            <a:ext cx="1965988" cy="1005334"/>
          </a:xfrm>
          <a:prstGeom prst="rect">
            <a:avLst/>
          </a:prstGeom>
          <a:effectLst>
            <a:outerShdw blurRad="50800" dist="38100" dir="18900000" algn="bl" rotWithShape="0">
              <a:prstClr val="black">
                <a:alpha val="40000"/>
              </a:prstClr>
            </a:outerShdw>
          </a:effectLst>
        </p:spPr>
      </p:pic>
      <p:pic>
        <p:nvPicPr>
          <p:cNvPr id="14" name="Picture 13">
            <a:extLst>
              <a:ext uri="{FF2B5EF4-FFF2-40B4-BE49-F238E27FC236}">
                <a16:creationId xmlns:a16="http://schemas.microsoft.com/office/drawing/2014/main" id="{3C40267A-DB51-349E-E360-0651DF0A9714}"/>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a:stretch/>
        </p:blipFill>
        <p:spPr>
          <a:xfrm>
            <a:off x="3483763" y="1398951"/>
            <a:ext cx="2079519" cy="1226916"/>
          </a:xfrm>
          <a:prstGeom prst="rect">
            <a:avLst/>
          </a:prstGeom>
          <a:effectLst>
            <a:outerShdw blurRad="50800" dist="38100" dir="10800000" algn="r" rotWithShape="0">
              <a:prstClr val="black">
                <a:alpha val="40000"/>
              </a:prstClr>
            </a:outerShdw>
          </a:effectLst>
        </p:spPr>
      </p:pic>
      <p:pic>
        <p:nvPicPr>
          <p:cNvPr id="15" name="Picture 14">
            <a:extLst>
              <a:ext uri="{FF2B5EF4-FFF2-40B4-BE49-F238E27FC236}">
                <a16:creationId xmlns:a16="http://schemas.microsoft.com/office/drawing/2014/main" id="{91B8CA90-9A8B-B226-5D21-5BDAD8A1777D}"/>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rcRect/>
          <a:stretch/>
        </p:blipFill>
        <p:spPr>
          <a:xfrm>
            <a:off x="1493000" y="4504547"/>
            <a:ext cx="1752528" cy="1079756"/>
          </a:xfrm>
          <a:prstGeom prst="rect">
            <a:avLst/>
          </a:prstGeom>
          <a:effectLst>
            <a:outerShdw blurRad="50800" dist="38100" dir="8100000" algn="tr" rotWithShape="0">
              <a:prstClr val="black">
                <a:alpha val="40000"/>
              </a:prstClr>
            </a:outerShdw>
          </a:effectLst>
        </p:spPr>
      </p:pic>
      <p:pic>
        <p:nvPicPr>
          <p:cNvPr id="16" name="Picture 15">
            <a:extLst>
              <a:ext uri="{FF2B5EF4-FFF2-40B4-BE49-F238E27FC236}">
                <a16:creationId xmlns:a16="http://schemas.microsoft.com/office/drawing/2014/main" id="{9A47A62E-D14D-E81C-D977-05020B676C48}"/>
              </a:ext>
            </a:extLst>
          </p:cNvPr>
          <p:cNvPicPr>
            <a:picLocks noChangeAspect="1"/>
          </p:cNvPicPr>
          <p:nvPr/>
        </p:nvPicPr>
        <p:blipFill>
          <a:blip r:embed="rId15">
            <a:extLst>
              <a:ext uri="{28A0092B-C50C-407E-A947-70E740481C1C}">
                <a14:useLocalDpi xmlns:a14="http://schemas.microsoft.com/office/drawing/2010/main" val="0"/>
              </a:ext>
              <a:ext uri="{837473B0-CC2E-450A-ABE3-18F120FF3D39}">
                <a1611:picAttrSrcUrl xmlns:a1611="http://schemas.microsoft.com/office/drawing/2016/11/main" r:id="rId16"/>
              </a:ext>
            </a:extLst>
          </a:blip>
          <a:srcRect/>
          <a:stretch/>
        </p:blipFill>
        <p:spPr>
          <a:xfrm>
            <a:off x="3913410" y="4387227"/>
            <a:ext cx="1002226" cy="1314396"/>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9907B103-8E1B-D44C-F955-CAF5DDAA8F25}"/>
              </a:ext>
            </a:extLst>
          </p:cNvPr>
          <p:cNvPicPr>
            <a:picLocks noChangeAspect="1"/>
          </p:cNvPicPr>
          <p:nvPr/>
        </p:nvPicPr>
        <p:blipFill>
          <a:blip r:embed="rId17">
            <a:extLst>
              <a:ext uri="{28A0092B-C50C-407E-A947-70E740481C1C}">
                <a14:useLocalDpi xmlns:a14="http://schemas.microsoft.com/office/drawing/2010/main" val="0"/>
              </a:ext>
              <a:ext uri="{837473B0-CC2E-450A-ABE3-18F120FF3D39}">
                <a1611:picAttrSrcUrl xmlns:a1611="http://schemas.microsoft.com/office/drawing/2016/11/main" r:id="rId18"/>
              </a:ext>
            </a:extLst>
          </a:blip>
          <a:srcRect/>
          <a:stretch/>
        </p:blipFill>
        <p:spPr>
          <a:xfrm>
            <a:off x="3459678" y="2875717"/>
            <a:ext cx="2048752" cy="1360500"/>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4290900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18C41-8D7E-2E8E-2C39-0ADC79FCA0A1}"/>
            </a:ext>
          </a:extLst>
        </p:cNvPr>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AD80BB12-0D69-2A86-A4D6-49A77D4774B9}"/>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724106" y="2726393"/>
            <a:ext cx="2200785" cy="1408265"/>
          </a:xfrm>
          <a:prstGeom prst="rect">
            <a:avLst/>
          </a:prstGeom>
          <a:effectLst>
            <a:outerShdw blurRad="50800" dist="38100" dir="10800000" algn="r" rotWithShape="0">
              <a:prstClr val="black">
                <a:alpha val="40000"/>
              </a:prstClr>
            </a:outerShdw>
          </a:effectLst>
        </p:spPr>
      </p:pic>
      <p:sp>
        <p:nvSpPr>
          <p:cNvPr id="4" name="Slide Number Placeholder 3">
            <a:extLst>
              <a:ext uri="{FF2B5EF4-FFF2-40B4-BE49-F238E27FC236}">
                <a16:creationId xmlns:a16="http://schemas.microsoft.com/office/drawing/2014/main" id="{34CCD6CF-D138-714B-4BC0-5E331C0044B0}"/>
              </a:ext>
            </a:extLst>
          </p:cNvPr>
          <p:cNvSpPr>
            <a:spLocks noGrp="1"/>
          </p:cNvSpPr>
          <p:nvPr>
            <p:ph type="sldNum" sz="quarter" idx="12"/>
          </p:nvPr>
        </p:nvSpPr>
        <p:spPr/>
        <p:txBody>
          <a:bodyPr anchor="ctr">
            <a:normAutofit/>
          </a:bodyPr>
          <a:lstStyle/>
          <a:p>
            <a:fld id="{C44477C9-3403-405D-862C-A60A11648DCE}" type="slidenum">
              <a:rPr lang="en-US" smtClean="0"/>
              <a:pPr/>
              <a:t>6</a:t>
            </a:fld>
            <a:endParaRPr lang="en-US" dirty="0"/>
          </a:p>
        </p:txBody>
      </p:sp>
      <p:sp>
        <p:nvSpPr>
          <p:cNvPr id="5" name="Footer Placeholder 4">
            <a:extLst>
              <a:ext uri="{FF2B5EF4-FFF2-40B4-BE49-F238E27FC236}">
                <a16:creationId xmlns:a16="http://schemas.microsoft.com/office/drawing/2014/main" id="{A2EF244C-9058-9513-AE1A-5502BF0F1955}"/>
              </a:ext>
            </a:extLst>
          </p:cNvPr>
          <p:cNvSpPr>
            <a:spLocks noGrp="1"/>
          </p:cNvSpPr>
          <p:nvPr>
            <p:ph type="ftr" sz="quarter" idx="3"/>
          </p:nvPr>
        </p:nvSpPr>
        <p:spPr/>
        <p:txBody>
          <a:bodyPr anchor="ctr">
            <a:normAutofit/>
          </a:bodyPr>
          <a:lstStyle/>
          <a:p>
            <a:r>
              <a:rPr lang="en-US" dirty="0"/>
              <a:t>Vendor Remote Access</a:t>
            </a:r>
          </a:p>
        </p:txBody>
      </p:sp>
      <p:sp>
        <p:nvSpPr>
          <p:cNvPr id="7" name="Title 6">
            <a:extLst>
              <a:ext uri="{FF2B5EF4-FFF2-40B4-BE49-F238E27FC236}">
                <a16:creationId xmlns:a16="http://schemas.microsoft.com/office/drawing/2014/main" id="{6E2A743C-0B4A-AC1A-AEAC-7D54D3950D2B}"/>
              </a:ext>
            </a:extLst>
          </p:cNvPr>
          <p:cNvSpPr>
            <a:spLocks noGrp="1"/>
          </p:cNvSpPr>
          <p:nvPr>
            <p:ph type="title"/>
          </p:nvPr>
        </p:nvSpPr>
        <p:spPr/>
        <p:txBody>
          <a:bodyPr anchor="ctr">
            <a:normAutofit/>
          </a:bodyPr>
          <a:lstStyle/>
          <a:p>
            <a:r>
              <a:rPr lang="en-US" dirty="0"/>
              <a:t>What You Can Do to Meet Compliance Objectives</a:t>
            </a:r>
          </a:p>
        </p:txBody>
      </p:sp>
      <p:graphicFrame>
        <p:nvGraphicFramePr>
          <p:cNvPr id="12" name="Diagram 11">
            <a:extLst>
              <a:ext uri="{FF2B5EF4-FFF2-40B4-BE49-F238E27FC236}">
                <a16:creationId xmlns:a16="http://schemas.microsoft.com/office/drawing/2014/main" id="{8A6ECB8E-A1F4-0084-DB8B-47116011F172}"/>
              </a:ext>
            </a:extLst>
          </p:cNvPr>
          <p:cNvGraphicFramePr/>
          <p:nvPr>
            <p:extLst>
              <p:ext uri="{D42A27DB-BD31-4B8C-83A1-F6EECF244321}">
                <p14:modId xmlns:p14="http://schemas.microsoft.com/office/powerpoint/2010/main" val="1632734248"/>
              </p:ext>
            </p:extLst>
          </p:nvPr>
        </p:nvGraphicFramePr>
        <p:xfrm>
          <a:off x="5641848" y="1243351"/>
          <a:ext cx="6444034" cy="44749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descr="A diagram of a blue circle with white text&#10;&#10;Description automatically generated">
            <a:extLst>
              <a:ext uri="{FF2B5EF4-FFF2-40B4-BE49-F238E27FC236}">
                <a16:creationId xmlns:a16="http://schemas.microsoft.com/office/drawing/2014/main" id="{33C2B9E4-D694-BD21-AC61-C80151331266}"/>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216145" y="2949838"/>
            <a:ext cx="2134449" cy="958324"/>
          </a:xfrm>
          <a:prstGeom prst="rect">
            <a:avLst/>
          </a:prstGeom>
        </p:spPr>
      </p:pic>
      <p:pic>
        <p:nvPicPr>
          <p:cNvPr id="19" name="Picture 18" descr="A close-up of a white background&#10;&#10;Description automatically generated">
            <a:extLst>
              <a:ext uri="{FF2B5EF4-FFF2-40B4-BE49-F238E27FC236}">
                <a16:creationId xmlns:a16="http://schemas.microsoft.com/office/drawing/2014/main" id="{43790E54-1C5E-8739-BCC4-9FE150F10A15}"/>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3057220" y="1267253"/>
            <a:ext cx="2390205" cy="1181910"/>
          </a:xfrm>
          <a:prstGeom prst="rect">
            <a:avLst/>
          </a:prstGeom>
        </p:spPr>
      </p:pic>
      <p:pic>
        <p:nvPicPr>
          <p:cNvPr id="27" name="Picture 26">
            <a:extLst>
              <a:ext uri="{FF2B5EF4-FFF2-40B4-BE49-F238E27FC236}">
                <a16:creationId xmlns:a16="http://schemas.microsoft.com/office/drawing/2014/main" id="{1DD1565D-485D-3B48-090D-AA414FF923F1}"/>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rcRect/>
          <a:stretch/>
        </p:blipFill>
        <p:spPr>
          <a:xfrm>
            <a:off x="844875" y="4418006"/>
            <a:ext cx="1959245" cy="1086490"/>
          </a:xfrm>
          <a:prstGeom prst="rect">
            <a:avLst/>
          </a:prstGeom>
        </p:spPr>
      </p:pic>
      <p:pic>
        <p:nvPicPr>
          <p:cNvPr id="35" name="Picture 34" descr="A lock with blue lights&#10;&#10;Description automatically generated with medium confidence">
            <a:extLst>
              <a:ext uri="{FF2B5EF4-FFF2-40B4-BE49-F238E27FC236}">
                <a16:creationId xmlns:a16="http://schemas.microsoft.com/office/drawing/2014/main" id="{F8FBDE71-7C0A-6056-25FE-E6D949E79C4A}"/>
              </a:ext>
            </a:extLst>
          </p:cNvPr>
          <p:cNvPicPr>
            <a:picLocks noChangeAspect="1"/>
          </p:cNvPicPr>
          <p:nvPr/>
        </p:nvPicPr>
        <p:blipFill>
          <a:blip r:embed="rId15">
            <a:extLst>
              <a:ext uri="{28A0092B-C50C-407E-A947-70E740481C1C}">
                <a14:useLocalDpi xmlns:a14="http://schemas.microsoft.com/office/drawing/2010/main" val="0"/>
              </a:ext>
              <a:ext uri="{837473B0-CC2E-450A-ABE3-18F120FF3D39}">
                <a1611:picAttrSrcUrl xmlns:a1611="http://schemas.microsoft.com/office/drawing/2016/11/main" r:id="rId16"/>
              </a:ext>
            </a:extLst>
          </a:blip>
          <a:stretch>
            <a:fillRect/>
          </a:stretch>
        </p:blipFill>
        <p:spPr>
          <a:xfrm>
            <a:off x="3567404" y="4276332"/>
            <a:ext cx="1369838" cy="1369838"/>
          </a:xfrm>
          <a:prstGeom prst="rect">
            <a:avLst/>
          </a:prstGeom>
        </p:spPr>
      </p:pic>
      <p:pic>
        <p:nvPicPr>
          <p:cNvPr id="38" name="Picture 37" descr="A computer screen with text and green text&#10;&#10;Description automatically generated">
            <a:extLst>
              <a:ext uri="{FF2B5EF4-FFF2-40B4-BE49-F238E27FC236}">
                <a16:creationId xmlns:a16="http://schemas.microsoft.com/office/drawing/2014/main" id="{3BA6817A-9334-0378-FB1D-654092FC7748}"/>
              </a:ext>
            </a:extLst>
          </p:cNvPr>
          <p:cNvPicPr>
            <a:picLocks noChangeAspect="1"/>
          </p:cNvPicPr>
          <p:nvPr/>
        </p:nvPicPr>
        <p:blipFill>
          <a:blip r:embed="rId17">
            <a:extLst>
              <a:ext uri="{28A0092B-C50C-407E-A947-70E740481C1C}">
                <a14:useLocalDpi xmlns:a14="http://schemas.microsoft.com/office/drawing/2010/main" val="0"/>
              </a:ext>
              <a:ext uri="{837473B0-CC2E-450A-ABE3-18F120FF3D39}">
                <a1611:picAttrSrcUrl xmlns:a1611="http://schemas.microsoft.com/office/drawing/2016/11/main" r:id="rId18"/>
              </a:ext>
            </a:extLst>
          </a:blip>
          <a:stretch>
            <a:fillRect/>
          </a:stretch>
        </p:blipFill>
        <p:spPr>
          <a:xfrm>
            <a:off x="844875" y="1150061"/>
            <a:ext cx="1889241" cy="1366748"/>
          </a:xfrm>
          <a:prstGeom prst="rect">
            <a:avLst/>
          </a:prstGeom>
        </p:spPr>
      </p:pic>
    </p:spTree>
    <p:extLst>
      <p:ext uri="{BB962C8B-B14F-4D97-AF65-F5344CB8AC3E}">
        <p14:creationId xmlns:p14="http://schemas.microsoft.com/office/powerpoint/2010/main" val="3560451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03C02-9990-E099-6D94-EAB099581D9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0129F1-F19B-93EB-8076-14CC9E08901F}"/>
              </a:ext>
            </a:extLst>
          </p:cNvPr>
          <p:cNvSpPr>
            <a:spLocks noGrp="1"/>
          </p:cNvSpPr>
          <p:nvPr>
            <p:ph type="sldNum" sz="quarter" idx="12"/>
          </p:nvPr>
        </p:nvSpPr>
        <p:spPr/>
        <p:txBody>
          <a:bodyPr anchor="ctr">
            <a:normAutofit/>
          </a:bodyPr>
          <a:lstStyle/>
          <a:p>
            <a:pPr>
              <a:spcAft>
                <a:spcPts val="600"/>
              </a:spcAft>
            </a:pPr>
            <a:fld id="{C44477C9-3403-405D-862C-A60A11648DCE}" type="slidenum">
              <a:rPr lang="en-US" smtClean="0"/>
              <a:pPr>
                <a:spcAft>
                  <a:spcPts val="600"/>
                </a:spcAft>
              </a:pPr>
              <a:t>7</a:t>
            </a:fld>
            <a:endParaRPr lang="en-US" dirty="0"/>
          </a:p>
        </p:txBody>
      </p:sp>
      <p:sp>
        <p:nvSpPr>
          <p:cNvPr id="5" name="Footer Placeholder 4">
            <a:extLst>
              <a:ext uri="{FF2B5EF4-FFF2-40B4-BE49-F238E27FC236}">
                <a16:creationId xmlns:a16="http://schemas.microsoft.com/office/drawing/2014/main" id="{91A6C53E-5AB4-00DD-B1A7-6AC51A29140A}"/>
              </a:ext>
            </a:extLst>
          </p:cNvPr>
          <p:cNvSpPr>
            <a:spLocks noGrp="1"/>
          </p:cNvSpPr>
          <p:nvPr>
            <p:ph type="ftr" sz="quarter" idx="3"/>
          </p:nvPr>
        </p:nvSpPr>
        <p:spPr/>
        <p:txBody>
          <a:bodyPr anchor="ctr">
            <a:normAutofit/>
          </a:bodyPr>
          <a:lstStyle/>
          <a:p>
            <a:r>
              <a:rPr lang="en-US" dirty="0"/>
              <a:t>Vendor Remote Access</a:t>
            </a:r>
          </a:p>
        </p:txBody>
      </p:sp>
      <p:sp>
        <p:nvSpPr>
          <p:cNvPr id="7" name="Title 6">
            <a:extLst>
              <a:ext uri="{FF2B5EF4-FFF2-40B4-BE49-F238E27FC236}">
                <a16:creationId xmlns:a16="http://schemas.microsoft.com/office/drawing/2014/main" id="{CFCC3990-C4CF-4E2C-0824-601203DC7E9A}"/>
              </a:ext>
            </a:extLst>
          </p:cNvPr>
          <p:cNvSpPr>
            <a:spLocks noGrp="1"/>
          </p:cNvSpPr>
          <p:nvPr>
            <p:ph type="title"/>
          </p:nvPr>
        </p:nvSpPr>
        <p:spPr/>
        <p:txBody>
          <a:bodyPr anchor="ctr">
            <a:normAutofit/>
          </a:bodyPr>
          <a:lstStyle/>
          <a:p>
            <a:r>
              <a:rPr lang="en-US" dirty="0"/>
              <a:t>Contact Info</a:t>
            </a:r>
          </a:p>
        </p:txBody>
      </p:sp>
      <p:sp>
        <p:nvSpPr>
          <p:cNvPr id="2" name="Content Placeholder 2">
            <a:extLst>
              <a:ext uri="{FF2B5EF4-FFF2-40B4-BE49-F238E27FC236}">
                <a16:creationId xmlns:a16="http://schemas.microsoft.com/office/drawing/2014/main" id="{916C0D6C-BAAE-CE6A-C67A-621D639202F8}"/>
              </a:ext>
            </a:extLst>
          </p:cNvPr>
          <p:cNvSpPr>
            <a:spLocks noGrp="1"/>
          </p:cNvSpPr>
          <p:nvPr>
            <p:ph sz="half" idx="1"/>
          </p:nvPr>
        </p:nvSpPr>
        <p:spPr>
          <a:xfrm>
            <a:off x="1111046" y="2289201"/>
            <a:ext cx="7325031" cy="2279597"/>
          </a:xfrm>
          <a:solidFill>
            <a:srgbClr val="00549F"/>
          </a:solidFill>
        </p:spPr>
        <p:txBody>
          <a:bodyPr lIns="274320" anchor="ctr" anchorCtr="0"/>
          <a:lstStyle/>
          <a:p>
            <a:pPr marL="0" indent="0">
              <a:buNone/>
            </a:pPr>
            <a:r>
              <a:rPr lang="en-US" dirty="0">
                <a:solidFill>
                  <a:schemeClr val="bg1"/>
                </a:solidFill>
              </a:rPr>
              <a:t>Paul Hopson</a:t>
            </a:r>
          </a:p>
          <a:p>
            <a:pPr marL="0" indent="0">
              <a:buNone/>
            </a:pPr>
            <a:r>
              <a:rPr lang="en-US" dirty="0">
                <a:solidFill>
                  <a:schemeClr val="bg1"/>
                </a:solidFill>
              </a:rPr>
              <a:t>Compliance Team Lead</a:t>
            </a:r>
          </a:p>
          <a:p>
            <a:pPr marL="0" indent="0">
              <a:buNone/>
            </a:pPr>
            <a:r>
              <a:rPr lang="en-US" dirty="0">
                <a:solidFill>
                  <a:schemeClr val="bg1"/>
                </a:solidFill>
                <a:hlinkClick r:id="rId2">
                  <a:extLst>
                    <a:ext uri="{A12FA001-AC4F-418D-AE19-62706E023703}">
                      <ahyp:hlinkClr xmlns:ahyp="http://schemas.microsoft.com/office/drawing/2018/hyperlinkcolor" val="tx"/>
                    </a:ext>
                  </a:extLst>
                </a:hlinkClick>
              </a:rPr>
              <a:t>Paul.Hopson@texasre.org</a:t>
            </a:r>
            <a:r>
              <a:rPr lang="en-US" dirty="0">
                <a:solidFill>
                  <a:schemeClr val="bg1"/>
                </a:solidFill>
              </a:rPr>
              <a:t> </a:t>
            </a:r>
          </a:p>
          <a:p>
            <a:pPr marL="0" indent="0">
              <a:buNone/>
            </a:pPr>
            <a:r>
              <a:rPr lang="en-US" dirty="0">
                <a:solidFill>
                  <a:schemeClr val="bg1"/>
                </a:solidFill>
              </a:rPr>
              <a:t>512-583-4972</a:t>
            </a:r>
          </a:p>
        </p:txBody>
      </p:sp>
      <p:pic>
        <p:nvPicPr>
          <p:cNvPr id="3" name="Picture 2">
            <a:extLst>
              <a:ext uri="{FF2B5EF4-FFF2-40B4-BE49-F238E27FC236}">
                <a16:creationId xmlns:a16="http://schemas.microsoft.com/office/drawing/2014/main" id="{1DF5C755-D87E-99F5-380C-4B58D40AFF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964" b="9964"/>
          <a:stretch/>
        </p:blipFill>
        <p:spPr bwMode="auto">
          <a:xfrm>
            <a:off x="7420967" y="1553166"/>
            <a:ext cx="3573956" cy="3573956"/>
          </a:xfrm>
          <a:prstGeom prst="ellipse">
            <a:avLst/>
          </a:prstGeom>
          <a:noFill/>
          <a:ln w="57150">
            <a:solidFill>
              <a:srgbClr val="00549F"/>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82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747D16-F0E0-46EC-BD9F-75839815476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85000"/>
                    </a14:imgEffect>
                  </a14:imgLayer>
                </a14:imgProps>
              </a:ext>
              <a:ext uri="{28A0092B-C50C-407E-A947-70E740481C1C}">
                <a14:useLocalDpi xmlns:a14="http://schemas.microsoft.com/office/drawing/2010/main" val="0"/>
              </a:ext>
            </a:extLst>
          </a:blip>
          <a:srcRect b="15667"/>
          <a:stretch/>
        </p:blipFill>
        <p:spPr>
          <a:xfrm>
            <a:off x="0" y="-1"/>
            <a:ext cx="12192000" cy="6858001"/>
          </a:xfrm>
          <a:prstGeom prst="rect">
            <a:avLst/>
          </a:prstGeom>
        </p:spPr>
      </p:pic>
      <p:sp>
        <p:nvSpPr>
          <p:cNvPr id="7" name="TextBox 6">
            <a:extLst>
              <a:ext uri="{FF2B5EF4-FFF2-40B4-BE49-F238E27FC236}">
                <a16:creationId xmlns:a16="http://schemas.microsoft.com/office/drawing/2014/main" id="{39D1E964-BDEB-47FE-8E06-7780CB29604A}"/>
              </a:ext>
            </a:extLst>
          </p:cNvPr>
          <p:cNvSpPr txBox="1"/>
          <p:nvPr/>
        </p:nvSpPr>
        <p:spPr>
          <a:xfrm>
            <a:off x="3760068" y="2867143"/>
            <a:ext cx="4875064" cy="1123712"/>
          </a:xfrm>
          <a:prstGeom prst="roundRect">
            <a:avLst/>
          </a:prstGeom>
          <a:solidFill>
            <a:srgbClr val="161645">
              <a:alpha val="74902"/>
            </a:srgbClr>
          </a:solidFill>
          <a:ln w="76200">
            <a:solidFill>
              <a:srgbClr val="6F8EC2"/>
            </a:solidFill>
          </a:ln>
          <a:effectLst>
            <a:outerShdw blurRad="50800" dist="38100" dir="2700000" algn="tl" rotWithShape="0">
              <a:prstClr val="black">
                <a:alpha val="40000"/>
              </a:prstClr>
            </a:outerShdw>
          </a:effectLst>
        </p:spPr>
        <p:txBody>
          <a:bodyPr wrap="square" rtlCol="0">
            <a:spAutoFit/>
          </a:bodyPr>
          <a:lstStyle/>
          <a:p>
            <a:pPr algn="ctr"/>
            <a:r>
              <a:rPr lang="en-US" sz="6000" b="1" dirty="0">
                <a:solidFill>
                  <a:schemeClr val="bg1"/>
                </a:solidFill>
              </a:rPr>
              <a:t>Questions?</a:t>
            </a:r>
          </a:p>
        </p:txBody>
      </p:sp>
      <p:sp>
        <p:nvSpPr>
          <p:cNvPr id="5" name="Rectangle: Rounded Corners 4">
            <a:extLst>
              <a:ext uri="{FF2B5EF4-FFF2-40B4-BE49-F238E27FC236}">
                <a16:creationId xmlns:a16="http://schemas.microsoft.com/office/drawing/2014/main" id="{323E77C0-BA5C-4769-9DA7-239F33CCBDA8}"/>
              </a:ext>
            </a:extLst>
          </p:cNvPr>
          <p:cNvSpPr/>
          <p:nvPr/>
        </p:nvSpPr>
        <p:spPr>
          <a:xfrm>
            <a:off x="228600" y="5562600"/>
            <a:ext cx="4191006" cy="1066800"/>
          </a:xfrm>
          <a:prstGeom prst="round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A8A2BF85-2574-4A73-9642-880D35EC2F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201" y="5719038"/>
            <a:ext cx="3841756" cy="864704"/>
          </a:xfrm>
          <a:prstGeom prst="rect">
            <a:avLst/>
          </a:prstGeom>
        </p:spPr>
      </p:pic>
    </p:spTree>
    <p:extLst>
      <p:ext uri="{BB962C8B-B14F-4D97-AF65-F5344CB8AC3E}">
        <p14:creationId xmlns:p14="http://schemas.microsoft.com/office/powerpoint/2010/main" val="3918806558"/>
      </p:ext>
    </p:extLst>
  </p:cSld>
  <p:clrMapOvr>
    <a:masterClrMapping/>
  </p:clrMapOvr>
</p:sld>
</file>

<file path=ppt/theme/theme1.xml><?xml version="1.0" encoding="utf-8"?>
<a:theme xmlns:a="http://schemas.openxmlformats.org/drawingml/2006/main" name="Texas RE - 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xas RE Powerpoint Presentation.potx" id="{4FEBC769-DBCF-4356-952D-02CD9780215B}" vid="{2ABA518E-A3AB-4AE6-9296-BDEAC928116F}"/>
    </a:ext>
  </a:extLst>
</a:theme>
</file>

<file path=ppt/theme/theme2.xml><?xml version="1.0" encoding="utf-8"?>
<a:theme xmlns:a="http://schemas.openxmlformats.org/drawingml/2006/main" name="1_Texas RE - Ev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xas RE Powerpoint Presentation.potx" id="{4FEBC769-DBCF-4356-952D-02CD9780215B}" vid="{56C1F024-46BE-4381-8CC2-8EAD403CEF97}"/>
    </a:ext>
  </a:extLst>
</a:theme>
</file>

<file path=ppt/theme/theme3.xml><?xml version="1.0" encoding="utf-8"?>
<a:theme xmlns:a="http://schemas.openxmlformats.org/drawingml/2006/main" name="Texas RE 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xas RE Powerpoint Presentation.potx" id="{4FEBC769-DBCF-4356-952D-02CD9780215B}" vid="{8DA199A7-5369-4E27-8D1E-18ADB03CB53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3CF3F539701424883FF6E6DF7A88222" ma:contentTypeVersion="2" ma:contentTypeDescription="Create a new document." ma:contentTypeScope="" ma:versionID="9867a41167698a968397a54cc3e590b5">
  <xsd:schema xmlns:xsd="http://www.w3.org/2001/XMLSchema" xmlns:xs="http://www.w3.org/2001/XMLSchema" xmlns:p="http://schemas.microsoft.com/office/2006/metadata/properties" xmlns:ns2="40fd190f-86da-4fd4-b59c-d318f2b74884" targetNamespace="http://schemas.microsoft.com/office/2006/metadata/properties" ma:root="true" ma:fieldsID="a71b67c3e3a5c04250b643f3acd33532" ns2:_="">
    <xsd:import namespace="40fd190f-86da-4fd4-b59c-d318f2b7488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fd190f-86da-4fd4-b59c-d318f2b7488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40fd190f-86da-4fd4-b59c-d318f2b74884">5A66QH6YJHE6-2058882189-889</_dlc_DocId>
    <_dlc_DocIdUrl xmlns="40fd190f-86da-4fd4-b59c-d318f2b74884">
      <Url>https://workspace.texasre.local/sites/presentationreview/_layouts/15/DocIdRedir.aspx?ID=5A66QH6YJHE6-2058882189-889</Url>
      <Description>5A66QH6YJHE6-2058882189-889</Description>
    </_dlc_DocIdUrl>
  </documentManagement>
</p:properties>
</file>

<file path=customXml/itemProps1.xml><?xml version="1.0" encoding="utf-8"?>
<ds:datastoreItem xmlns:ds="http://schemas.openxmlformats.org/officeDocument/2006/customXml" ds:itemID="{CC267023-E490-4339-91D4-FC2BEA992333}">
  <ds:schemaRefs>
    <ds:schemaRef ds:uri="http://schemas.microsoft.com/sharepoint/events"/>
  </ds:schemaRefs>
</ds:datastoreItem>
</file>

<file path=customXml/itemProps2.xml><?xml version="1.0" encoding="utf-8"?>
<ds:datastoreItem xmlns:ds="http://schemas.openxmlformats.org/officeDocument/2006/customXml" ds:itemID="{5E955DE7-04FD-441F-B87B-2D2EDF9B4D9D}">
  <ds:schemaRefs>
    <ds:schemaRef ds:uri="http://schemas.microsoft.com/sharepoint/v3/contenttype/forms"/>
  </ds:schemaRefs>
</ds:datastoreItem>
</file>

<file path=customXml/itemProps3.xml><?xml version="1.0" encoding="utf-8"?>
<ds:datastoreItem xmlns:ds="http://schemas.openxmlformats.org/officeDocument/2006/customXml" ds:itemID="{40303F75-8289-47F6-9D1D-C317A28AB4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fd190f-86da-4fd4-b59c-d318f2b748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D9556EB-BD69-47DB-A76A-4D8B0AD8F2C3}">
  <ds:schemaRefs>
    <ds:schemaRef ds:uri="http://purl.org/dc/terms/"/>
    <ds:schemaRef ds:uri="http://schemas.microsoft.com/office/2006/documentManagement/types"/>
    <ds:schemaRef ds:uri="http://www.w3.org/XML/1998/namespace"/>
    <ds:schemaRef ds:uri="http://schemas.openxmlformats.org/package/2006/metadata/core-properties"/>
    <ds:schemaRef ds:uri="http://purl.org/dc/dcmitype/"/>
    <ds:schemaRef ds:uri="http://purl.org/dc/elements/1.1/"/>
    <ds:schemaRef ds:uri="http://schemas.microsoft.com/office/infopath/2007/PartnerControls"/>
    <ds:schemaRef ds:uri="40fd190f-86da-4fd4-b59c-d318f2b74884"/>
    <ds:schemaRef ds:uri="http://schemas.microsoft.com/office/2006/metadata/properties"/>
  </ds:schemaRefs>
</ds:datastoreItem>
</file>

<file path=docMetadata/LabelInfo.xml><?xml version="1.0" encoding="utf-8"?>
<clbl:labelList xmlns:clbl="http://schemas.microsoft.com/office/2020/mipLabelMetadata">
  <clbl:label id="{926a64f0-7c3f-42e9-8330-c33f84a3ce2d}" enabled="1" method="Privileged" siteId="{96f651d6-8bad-42d3-91ff-396eeaaeb703}" contentBits="1" removed="0"/>
</clbl:labelList>
</file>

<file path=docProps/app.xml><?xml version="1.0" encoding="utf-8"?>
<Properties xmlns="http://schemas.openxmlformats.org/officeDocument/2006/extended-properties" xmlns:vt="http://schemas.openxmlformats.org/officeDocument/2006/docPropsVTypes">
  <Template>Texas RE Powerpoint Presentation - Widescreen</Template>
  <TotalTime>3284</TotalTime>
  <Words>305</Words>
  <Application>Microsoft Office PowerPoint</Application>
  <PresentationFormat>Widescreen</PresentationFormat>
  <Paragraphs>41</Paragraphs>
  <Slides>8</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8</vt:i4>
      </vt:variant>
    </vt:vector>
  </HeadingPairs>
  <TitlesOfParts>
    <vt:vector size="16" baseType="lpstr">
      <vt:lpstr>Arial</vt:lpstr>
      <vt:lpstr>Arial Black</vt:lpstr>
      <vt:lpstr>Calibri</vt:lpstr>
      <vt:lpstr>Courier New</vt:lpstr>
      <vt:lpstr>Wingdings</vt:lpstr>
      <vt:lpstr>Texas RE - Default</vt:lpstr>
      <vt:lpstr>1_Texas RE - Event</vt:lpstr>
      <vt:lpstr>Texas RE Blank</vt:lpstr>
      <vt:lpstr>PowerPoint Presentation</vt:lpstr>
      <vt:lpstr>Purpose of CIP-005-7 R3</vt:lpstr>
      <vt:lpstr>Vendor Remote Access Management for EACMS and PACS </vt:lpstr>
      <vt:lpstr>Vendor Remote Access Risk</vt:lpstr>
      <vt:lpstr>Some Things to Consider</vt:lpstr>
      <vt:lpstr>What You Can Do to Meet Compliance Objectives</vt:lpstr>
      <vt:lpstr>Contact Info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Caraway, Rashida</dc:creator>
  <cp:lastModifiedBy>Crow, Thad</cp:lastModifiedBy>
  <cp:revision>16</cp:revision>
  <dcterms:created xsi:type="dcterms:W3CDTF">2024-03-19T19:56:40Z</dcterms:created>
  <dcterms:modified xsi:type="dcterms:W3CDTF">2024-07-25T15:14:34Z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0x01010003CF3F539701424883FF6E6DF7A88222</vt:lpwstr>
  </property>
  <property fmtid="{D5CDD505-2E9C-101B-9397-08002B2CF9AE}" pid="4" name="_dlc_DocIdItemGuid">
    <vt:lpwstr>d5aa471b-47ef-4327-b647-705d50c48f80</vt:lpwstr>
  </property>
  <property fmtid="{D5CDD505-2E9C-101B-9397-08002B2CF9AE}" pid="5" name="ClassificationContentMarkingHeaderLocations">
    <vt:lpwstr>Texas RE - Default:3\1_Texas RE - Event:6\Texas RE Blank:4</vt:lpwstr>
  </property>
  <property fmtid="{D5CDD505-2E9C-101B-9397-08002B2CF9AE}" pid="6" name="ClassificationContentMarkingHeaderText">
    <vt:lpwstr>Limited Disclosure</vt:lpwstr>
  </property>
</Properties>
</file>