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66" r:id="rId6"/>
    <p:sldMasterId id="2147483658" r:id="rId7"/>
  </p:sldMasterIdLst>
  <p:notesMasterIdLst>
    <p:notesMasterId r:id="rId16"/>
  </p:notesMasterIdLst>
  <p:sldIdLst>
    <p:sldId id="1037" r:id="rId8"/>
    <p:sldId id="1057" r:id="rId9"/>
    <p:sldId id="1056" r:id="rId10"/>
    <p:sldId id="1043" r:id="rId11"/>
    <p:sldId id="1061" r:id="rId12"/>
    <p:sldId id="1059" r:id="rId13"/>
    <p:sldId id="1058" r:id="rId14"/>
    <p:sldId id="102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9F"/>
    <a:srgbClr val="6F8EC2"/>
    <a:srgbClr val="D4D9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1" autoAdjust="0"/>
    <p:restoredTop sz="94660"/>
  </p:normalViewPr>
  <p:slideViewPr>
    <p:cSldViewPr snapToGrid="0">
      <p:cViewPr varScale="1">
        <p:scale>
          <a:sx n="159" d="100"/>
          <a:sy n="159" d="100"/>
        </p:scale>
        <p:origin x="25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D877F3-25C0-4651-BA46-F217586E80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6BCC7-AE14-4D05-889C-AE7FA0E06633}">
      <dgm:prSet/>
      <dgm:spPr>
        <a:solidFill>
          <a:srgbClr val="00549F"/>
        </a:solidFill>
        <a:effectLst>
          <a:outerShdw blurRad="50800" dist="38100" dir="2700000" algn="tl" rotWithShape="0">
            <a:prstClr val="black">
              <a:alpha val="40000"/>
            </a:prstClr>
          </a:outerShdw>
        </a:effectLst>
      </dgm:spPr>
      <dgm:t>
        <a:bodyPr/>
        <a:lstStyle/>
        <a:p>
          <a:r>
            <a:rPr lang="en-US" b="1" dirty="0"/>
            <a:t>Physical security walkthroughs involve reviewing the physical security of BES Cyber Systems (BCS) to assess the effectiveness of physical security plans, visitor control programs, Physical Access Control Systems (PACS), and to ensure compliance with NERC CIP standards </a:t>
          </a:r>
          <a:endParaRPr lang="en-US" dirty="0"/>
        </a:p>
      </dgm:t>
    </dgm:pt>
    <dgm:pt modelId="{DDD28F55-4B75-4D2E-A0E3-E02CB650FE47}" type="parTrans" cxnId="{310A2BCB-BEBF-4D80-85FE-6B58A2D50CCF}">
      <dgm:prSet/>
      <dgm:spPr/>
      <dgm:t>
        <a:bodyPr/>
        <a:lstStyle/>
        <a:p>
          <a:endParaRPr lang="en-US"/>
        </a:p>
      </dgm:t>
    </dgm:pt>
    <dgm:pt modelId="{F0A6C34A-5692-4597-A01C-C653F2762C14}" type="sibTrans" cxnId="{310A2BCB-BEBF-4D80-85FE-6B58A2D50CCF}">
      <dgm:prSet/>
      <dgm:spPr/>
      <dgm:t>
        <a:bodyPr/>
        <a:lstStyle/>
        <a:p>
          <a:endParaRPr lang="en-US"/>
        </a:p>
      </dgm:t>
    </dgm:pt>
    <dgm:pt modelId="{20428316-5BDA-4EBF-9AFF-6111059340F5}">
      <dgm:prSet/>
      <dgm:spPr>
        <a:solidFill>
          <a:srgbClr val="00549F"/>
        </a:solidFill>
        <a:effectLst>
          <a:outerShdw blurRad="50800" dist="38100" dir="2700000" algn="tl" rotWithShape="0">
            <a:prstClr val="black">
              <a:alpha val="40000"/>
            </a:prstClr>
          </a:outerShdw>
        </a:effectLst>
      </dgm:spPr>
      <dgm:t>
        <a:bodyPr/>
        <a:lstStyle/>
        <a:p>
          <a:r>
            <a:rPr lang="en-US" b="1"/>
            <a:t>These walkthroughs seek to identify any vulnerabilities or deficiencies and ensure they are addressed to mitigate the risk of unauthorized access or other security threats to critical infrastructure</a:t>
          </a:r>
          <a:endParaRPr lang="en-US"/>
        </a:p>
      </dgm:t>
    </dgm:pt>
    <dgm:pt modelId="{6996F914-106F-4587-A822-0A72877417EC}" type="parTrans" cxnId="{4D8CCFC0-1B20-4659-A0FE-164E9023045C}">
      <dgm:prSet/>
      <dgm:spPr/>
      <dgm:t>
        <a:bodyPr/>
        <a:lstStyle/>
        <a:p>
          <a:endParaRPr lang="en-US"/>
        </a:p>
      </dgm:t>
    </dgm:pt>
    <dgm:pt modelId="{34794F8C-1474-4262-8E0F-9B40025EF55B}" type="sibTrans" cxnId="{4D8CCFC0-1B20-4659-A0FE-164E9023045C}">
      <dgm:prSet/>
      <dgm:spPr/>
      <dgm:t>
        <a:bodyPr/>
        <a:lstStyle/>
        <a:p>
          <a:endParaRPr lang="en-US"/>
        </a:p>
      </dgm:t>
    </dgm:pt>
    <dgm:pt modelId="{E02991D7-D9E4-489B-A7B5-CE01245379EC}" type="pres">
      <dgm:prSet presAssocID="{03D877F3-25C0-4651-BA46-F217586E8059}" presName="linear" presStyleCnt="0">
        <dgm:presLayoutVars>
          <dgm:animLvl val="lvl"/>
          <dgm:resizeHandles val="exact"/>
        </dgm:presLayoutVars>
      </dgm:prSet>
      <dgm:spPr/>
    </dgm:pt>
    <dgm:pt modelId="{6DF6EA7B-0C6C-450C-8FA6-997EE31A61C1}" type="pres">
      <dgm:prSet presAssocID="{2C16BCC7-AE14-4D05-889C-AE7FA0E06633}" presName="parentText" presStyleLbl="node1" presStyleIdx="0" presStyleCnt="2">
        <dgm:presLayoutVars>
          <dgm:chMax val="0"/>
          <dgm:bulletEnabled val="1"/>
        </dgm:presLayoutVars>
      </dgm:prSet>
      <dgm:spPr/>
    </dgm:pt>
    <dgm:pt modelId="{8597AF3D-7ED2-4527-B0F6-BA90A47CC0EF}" type="pres">
      <dgm:prSet presAssocID="{F0A6C34A-5692-4597-A01C-C653F2762C14}" presName="spacer" presStyleCnt="0"/>
      <dgm:spPr/>
    </dgm:pt>
    <dgm:pt modelId="{CA56A525-49EB-4879-BA30-2701B7A076CA}" type="pres">
      <dgm:prSet presAssocID="{20428316-5BDA-4EBF-9AFF-6111059340F5}" presName="parentText" presStyleLbl="node1" presStyleIdx="1" presStyleCnt="2" custScaleX="83677" custLinFactNeighborX="-8227">
        <dgm:presLayoutVars>
          <dgm:chMax val="0"/>
          <dgm:bulletEnabled val="1"/>
        </dgm:presLayoutVars>
      </dgm:prSet>
      <dgm:spPr/>
    </dgm:pt>
  </dgm:ptLst>
  <dgm:cxnLst>
    <dgm:cxn modelId="{1F671C27-5D47-4CA4-A1B3-A261CB8276D3}" type="presOf" srcId="{03D877F3-25C0-4651-BA46-F217586E8059}" destId="{E02991D7-D9E4-489B-A7B5-CE01245379EC}" srcOrd="0" destOrd="0" presId="urn:microsoft.com/office/officeart/2005/8/layout/vList2"/>
    <dgm:cxn modelId="{AAF4BA61-CCD5-49B6-A593-6C0531A5B6FD}" type="presOf" srcId="{20428316-5BDA-4EBF-9AFF-6111059340F5}" destId="{CA56A525-49EB-4879-BA30-2701B7A076CA}" srcOrd="0" destOrd="0" presId="urn:microsoft.com/office/officeart/2005/8/layout/vList2"/>
    <dgm:cxn modelId="{4D8CCFC0-1B20-4659-A0FE-164E9023045C}" srcId="{03D877F3-25C0-4651-BA46-F217586E8059}" destId="{20428316-5BDA-4EBF-9AFF-6111059340F5}" srcOrd="1" destOrd="0" parTransId="{6996F914-106F-4587-A822-0A72877417EC}" sibTransId="{34794F8C-1474-4262-8E0F-9B40025EF55B}"/>
    <dgm:cxn modelId="{310A2BCB-BEBF-4D80-85FE-6B58A2D50CCF}" srcId="{03D877F3-25C0-4651-BA46-F217586E8059}" destId="{2C16BCC7-AE14-4D05-889C-AE7FA0E06633}" srcOrd="0" destOrd="0" parTransId="{DDD28F55-4B75-4D2E-A0E3-E02CB650FE47}" sibTransId="{F0A6C34A-5692-4597-A01C-C653F2762C14}"/>
    <dgm:cxn modelId="{385F28F7-365A-407D-A9F9-87E622738385}" type="presOf" srcId="{2C16BCC7-AE14-4D05-889C-AE7FA0E06633}" destId="{6DF6EA7B-0C6C-450C-8FA6-997EE31A61C1}" srcOrd="0" destOrd="0" presId="urn:microsoft.com/office/officeart/2005/8/layout/vList2"/>
    <dgm:cxn modelId="{E4BB547C-62F3-4B08-A64A-4FF4762A9AFE}" type="presParOf" srcId="{E02991D7-D9E4-489B-A7B5-CE01245379EC}" destId="{6DF6EA7B-0C6C-450C-8FA6-997EE31A61C1}" srcOrd="0" destOrd="0" presId="urn:microsoft.com/office/officeart/2005/8/layout/vList2"/>
    <dgm:cxn modelId="{3095BAAF-ACD1-4906-AC58-FCC27052142A}" type="presParOf" srcId="{E02991D7-D9E4-489B-A7B5-CE01245379EC}" destId="{8597AF3D-7ED2-4527-B0F6-BA90A47CC0EF}" srcOrd="1" destOrd="0" presId="urn:microsoft.com/office/officeart/2005/8/layout/vList2"/>
    <dgm:cxn modelId="{6121F03F-4515-4AA3-A01F-9B93E2DBDBE5}" type="presParOf" srcId="{E02991D7-D9E4-489B-A7B5-CE01245379EC}" destId="{CA56A525-49EB-4879-BA30-2701B7A076C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39826-557A-49CD-A8DB-21CA186968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18254CB-594B-4A3D-9F59-90472662AF3C}">
      <dgm:prSet phldrT="[Text]"/>
      <dgm:spPr>
        <a:solidFill>
          <a:srgbClr val="00549F"/>
        </a:solidFill>
        <a:effectLst>
          <a:outerShdw blurRad="50800" dist="38100" dir="2700000" algn="tl" rotWithShape="0">
            <a:prstClr val="black">
              <a:alpha val="40000"/>
            </a:prstClr>
          </a:outerShdw>
        </a:effectLst>
      </dgm:spPr>
      <dgm:t>
        <a:bodyPr/>
        <a:lstStyle/>
        <a:p>
          <a:r>
            <a:rPr lang="en-US" dirty="0"/>
            <a:t>Access Controls</a:t>
          </a:r>
        </a:p>
      </dgm:t>
    </dgm:pt>
    <dgm:pt modelId="{42033E7C-C7A3-4583-85EB-2ECFEBC05351}" type="parTrans" cxnId="{37E63EE1-7FA4-4F9B-BE85-0C8A19B9A04F}">
      <dgm:prSet/>
      <dgm:spPr/>
      <dgm:t>
        <a:bodyPr/>
        <a:lstStyle/>
        <a:p>
          <a:endParaRPr lang="en-US"/>
        </a:p>
      </dgm:t>
    </dgm:pt>
    <dgm:pt modelId="{406234C7-A41E-4DCF-847E-53E79B8F35CF}" type="sibTrans" cxnId="{37E63EE1-7FA4-4F9B-BE85-0C8A19B9A04F}">
      <dgm:prSet/>
      <dgm:spPr/>
      <dgm:t>
        <a:bodyPr/>
        <a:lstStyle/>
        <a:p>
          <a:endParaRPr lang="en-US"/>
        </a:p>
      </dgm:t>
    </dgm:pt>
    <dgm:pt modelId="{4FB9F291-B679-4564-9FB1-B63970825D58}">
      <dgm:prSet phldrT="[Text]"/>
      <dgm:spPr>
        <a:solidFill>
          <a:srgbClr val="00549F"/>
        </a:solidFill>
        <a:effectLst>
          <a:outerShdw blurRad="50800" dist="38100" dir="2700000" algn="tl" rotWithShape="0">
            <a:prstClr val="black">
              <a:alpha val="40000"/>
            </a:prstClr>
          </a:outerShdw>
        </a:effectLst>
      </dgm:spPr>
      <dgm:t>
        <a:bodyPr/>
        <a:lstStyle/>
        <a:p>
          <a:r>
            <a:rPr lang="en-US" dirty="0"/>
            <a:t>Perimeter Security</a:t>
          </a:r>
        </a:p>
      </dgm:t>
    </dgm:pt>
    <dgm:pt modelId="{588608FE-7880-4721-86D3-5C93FE474B13}" type="parTrans" cxnId="{85813BA2-D958-49E9-9EB8-8C72E042A7BC}">
      <dgm:prSet/>
      <dgm:spPr/>
      <dgm:t>
        <a:bodyPr/>
        <a:lstStyle/>
        <a:p>
          <a:endParaRPr lang="en-US"/>
        </a:p>
      </dgm:t>
    </dgm:pt>
    <dgm:pt modelId="{A2E9C05A-FC4C-4FBA-B6DD-03F938E40B98}" type="sibTrans" cxnId="{85813BA2-D958-49E9-9EB8-8C72E042A7BC}">
      <dgm:prSet/>
      <dgm:spPr/>
      <dgm:t>
        <a:bodyPr/>
        <a:lstStyle/>
        <a:p>
          <a:endParaRPr lang="en-US"/>
        </a:p>
      </dgm:t>
    </dgm:pt>
    <dgm:pt modelId="{26627AD0-6650-485F-918E-013ACB94F971}">
      <dgm:prSet phldrT="[Text]"/>
      <dgm:spPr>
        <a:solidFill>
          <a:srgbClr val="00549F"/>
        </a:solidFill>
        <a:effectLst>
          <a:outerShdw blurRad="50800" dist="38100" dir="2700000" algn="tl" rotWithShape="0">
            <a:prstClr val="black">
              <a:alpha val="40000"/>
            </a:prstClr>
          </a:outerShdw>
        </a:effectLst>
      </dgm:spPr>
      <dgm:t>
        <a:bodyPr/>
        <a:lstStyle/>
        <a:p>
          <a:r>
            <a:rPr lang="en-US" dirty="0"/>
            <a:t>Intrusion Detection</a:t>
          </a:r>
        </a:p>
      </dgm:t>
    </dgm:pt>
    <dgm:pt modelId="{DD43A88A-ADE3-4EE3-80D7-4AB6C006985F}" type="parTrans" cxnId="{D5EEC35C-2775-4049-B25F-D645A8D71E69}">
      <dgm:prSet/>
      <dgm:spPr/>
      <dgm:t>
        <a:bodyPr/>
        <a:lstStyle/>
        <a:p>
          <a:endParaRPr lang="en-US"/>
        </a:p>
      </dgm:t>
    </dgm:pt>
    <dgm:pt modelId="{F3046496-9513-4D2F-8735-6691C4C561E6}" type="sibTrans" cxnId="{D5EEC35C-2775-4049-B25F-D645A8D71E69}">
      <dgm:prSet/>
      <dgm:spPr/>
      <dgm:t>
        <a:bodyPr/>
        <a:lstStyle/>
        <a:p>
          <a:endParaRPr lang="en-US"/>
        </a:p>
      </dgm:t>
    </dgm:pt>
    <dgm:pt modelId="{D90CE2AC-651B-47AC-8597-9C7B61A3B2EB}">
      <dgm:prSet phldrT="[Text]"/>
      <dgm:spPr>
        <a:solidFill>
          <a:srgbClr val="00549F"/>
        </a:solidFill>
        <a:effectLst>
          <a:outerShdw blurRad="50800" dist="38100" dir="2700000" algn="tl" rotWithShape="0">
            <a:prstClr val="black">
              <a:alpha val="40000"/>
            </a:prstClr>
          </a:outerShdw>
        </a:effectLst>
      </dgm:spPr>
      <dgm:t>
        <a:bodyPr/>
        <a:lstStyle/>
        <a:p>
          <a:r>
            <a:rPr lang="en-US" dirty="0"/>
            <a:t>Surveillance</a:t>
          </a:r>
        </a:p>
      </dgm:t>
    </dgm:pt>
    <dgm:pt modelId="{4A985FF5-E051-48BF-B3C2-BE2DB0A21E63}" type="parTrans" cxnId="{CCC6ACFC-2B05-405F-9208-E40B9E640799}">
      <dgm:prSet/>
      <dgm:spPr/>
      <dgm:t>
        <a:bodyPr/>
        <a:lstStyle/>
        <a:p>
          <a:endParaRPr lang="en-US"/>
        </a:p>
      </dgm:t>
    </dgm:pt>
    <dgm:pt modelId="{C7F88231-E7E3-4E3A-92B0-16945248C25F}" type="sibTrans" cxnId="{CCC6ACFC-2B05-405F-9208-E40B9E640799}">
      <dgm:prSet/>
      <dgm:spPr/>
      <dgm:t>
        <a:bodyPr/>
        <a:lstStyle/>
        <a:p>
          <a:endParaRPr lang="en-US"/>
        </a:p>
      </dgm:t>
    </dgm:pt>
    <dgm:pt modelId="{1DEAF9AB-312B-4650-8684-AB01EF9ACDC7}">
      <dgm:prSet phldrT="[Text]"/>
      <dgm:spPr>
        <a:solidFill>
          <a:srgbClr val="00549F"/>
        </a:solidFill>
        <a:effectLst>
          <a:outerShdw blurRad="50800" dist="38100" dir="2700000" algn="tl" rotWithShape="0">
            <a:prstClr val="black">
              <a:alpha val="40000"/>
            </a:prstClr>
          </a:outerShdw>
        </a:effectLst>
      </dgm:spPr>
      <dgm:t>
        <a:bodyPr/>
        <a:lstStyle/>
        <a:p>
          <a:r>
            <a:rPr lang="en-US" dirty="0"/>
            <a:t>Security Personnel</a:t>
          </a:r>
        </a:p>
      </dgm:t>
    </dgm:pt>
    <dgm:pt modelId="{539EAC6E-23E1-448D-99E9-F72734828737}" type="parTrans" cxnId="{9DDCD2F8-8425-4866-B00B-C98B386EB37C}">
      <dgm:prSet/>
      <dgm:spPr/>
      <dgm:t>
        <a:bodyPr/>
        <a:lstStyle/>
        <a:p>
          <a:endParaRPr lang="en-US"/>
        </a:p>
      </dgm:t>
    </dgm:pt>
    <dgm:pt modelId="{E147158F-7763-4BFB-975D-1676B00F5243}" type="sibTrans" cxnId="{9DDCD2F8-8425-4866-B00B-C98B386EB37C}">
      <dgm:prSet/>
      <dgm:spPr/>
      <dgm:t>
        <a:bodyPr/>
        <a:lstStyle/>
        <a:p>
          <a:endParaRPr lang="en-US"/>
        </a:p>
      </dgm:t>
    </dgm:pt>
    <dgm:pt modelId="{BDE27166-A0E5-4078-8498-198B31C37541}">
      <dgm:prSet/>
      <dgm:spPr>
        <a:solidFill>
          <a:srgbClr val="00549F"/>
        </a:solidFill>
        <a:effectLst>
          <a:outerShdw blurRad="50800" dist="38100" dir="2700000" algn="tl" rotWithShape="0">
            <a:prstClr val="black">
              <a:alpha val="40000"/>
            </a:prstClr>
          </a:outerShdw>
        </a:effectLst>
      </dgm:spPr>
      <dgm:t>
        <a:bodyPr/>
        <a:lstStyle/>
        <a:p>
          <a:r>
            <a:rPr lang="en-US" dirty="0"/>
            <a:t>Access Logs</a:t>
          </a:r>
        </a:p>
      </dgm:t>
    </dgm:pt>
    <dgm:pt modelId="{0BB7962D-89AE-4977-8987-1C253AD553C4}" type="parTrans" cxnId="{EE6511B9-F2DF-4E81-A1BB-13F2FE0F8962}">
      <dgm:prSet/>
      <dgm:spPr/>
      <dgm:t>
        <a:bodyPr/>
        <a:lstStyle/>
        <a:p>
          <a:endParaRPr lang="en-US"/>
        </a:p>
      </dgm:t>
    </dgm:pt>
    <dgm:pt modelId="{61D22B14-7669-47B1-8369-1C1EE0668E56}" type="sibTrans" cxnId="{EE6511B9-F2DF-4E81-A1BB-13F2FE0F8962}">
      <dgm:prSet/>
      <dgm:spPr/>
      <dgm:t>
        <a:bodyPr/>
        <a:lstStyle/>
        <a:p>
          <a:endParaRPr lang="en-US"/>
        </a:p>
      </dgm:t>
    </dgm:pt>
    <dgm:pt modelId="{80BE594C-C07C-4FC7-9CDE-8324E36360D3}" type="pres">
      <dgm:prSet presAssocID="{C2D39826-557A-49CD-A8DB-21CA18696821}" presName="diagram" presStyleCnt="0">
        <dgm:presLayoutVars>
          <dgm:dir/>
          <dgm:resizeHandles val="exact"/>
        </dgm:presLayoutVars>
      </dgm:prSet>
      <dgm:spPr/>
    </dgm:pt>
    <dgm:pt modelId="{C54A04CF-FDD4-40DE-A8FA-514F5B779861}" type="pres">
      <dgm:prSet presAssocID="{C18254CB-594B-4A3D-9F59-90472662AF3C}" presName="node" presStyleLbl="node1" presStyleIdx="0" presStyleCnt="6">
        <dgm:presLayoutVars>
          <dgm:bulletEnabled val="1"/>
        </dgm:presLayoutVars>
      </dgm:prSet>
      <dgm:spPr/>
    </dgm:pt>
    <dgm:pt modelId="{5CF8A58D-F0C2-4958-A14B-3043F60F88A3}" type="pres">
      <dgm:prSet presAssocID="{406234C7-A41E-4DCF-847E-53E79B8F35CF}" presName="sibTrans" presStyleCnt="0"/>
      <dgm:spPr/>
    </dgm:pt>
    <dgm:pt modelId="{913C82EF-AB5C-4AC7-9B7E-39AB891AB937}" type="pres">
      <dgm:prSet presAssocID="{4FB9F291-B679-4564-9FB1-B63970825D58}" presName="node" presStyleLbl="node1" presStyleIdx="1" presStyleCnt="6">
        <dgm:presLayoutVars>
          <dgm:bulletEnabled val="1"/>
        </dgm:presLayoutVars>
      </dgm:prSet>
      <dgm:spPr/>
    </dgm:pt>
    <dgm:pt modelId="{E0D51CF4-DB17-4FBF-B834-92F0372AD679}" type="pres">
      <dgm:prSet presAssocID="{A2E9C05A-FC4C-4FBA-B6DD-03F938E40B98}" presName="sibTrans" presStyleCnt="0"/>
      <dgm:spPr/>
    </dgm:pt>
    <dgm:pt modelId="{52C94480-1CE5-44DD-991A-3E4F7E845ED1}" type="pres">
      <dgm:prSet presAssocID="{26627AD0-6650-485F-918E-013ACB94F971}" presName="node" presStyleLbl="node1" presStyleIdx="2" presStyleCnt="6">
        <dgm:presLayoutVars>
          <dgm:bulletEnabled val="1"/>
        </dgm:presLayoutVars>
      </dgm:prSet>
      <dgm:spPr/>
    </dgm:pt>
    <dgm:pt modelId="{B3EE25A0-A72F-40A3-A3CB-DBB93797E28C}" type="pres">
      <dgm:prSet presAssocID="{F3046496-9513-4D2F-8735-6691C4C561E6}" presName="sibTrans" presStyleCnt="0"/>
      <dgm:spPr/>
    </dgm:pt>
    <dgm:pt modelId="{55646B99-1F4D-4EAF-BAD5-65D7877E1743}" type="pres">
      <dgm:prSet presAssocID="{D90CE2AC-651B-47AC-8597-9C7B61A3B2EB}" presName="node" presStyleLbl="node1" presStyleIdx="3" presStyleCnt="6">
        <dgm:presLayoutVars>
          <dgm:bulletEnabled val="1"/>
        </dgm:presLayoutVars>
      </dgm:prSet>
      <dgm:spPr/>
    </dgm:pt>
    <dgm:pt modelId="{0D357779-F29E-4D94-A84A-6876C60D95C7}" type="pres">
      <dgm:prSet presAssocID="{C7F88231-E7E3-4E3A-92B0-16945248C25F}" presName="sibTrans" presStyleCnt="0"/>
      <dgm:spPr/>
    </dgm:pt>
    <dgm:pt modelId="{BF9EEEC8-015B-4E62-883D-26B2DD72C23D}" type="pres">
      <dgm:prSet presAssocID="{1DEAF9AB-312B-4650-8684-AB01EF9ACDC7}" presName="node" presStyleLbl="node1" presStyleIdx="4" presStyleCnt="6">
        <dgm:presLayoutVars>
          <dgm:bulletEnabled val="1"/>
        </dgm:presLayoutVars>
      </dgm:prSet>
      <dgm:spPr/>
    </dgm:pt>
    <dgm:pt modelId="{7FF8F911-60E9-49C9-862F-2C9AE1F336B1}" type="pres">
      <dgm:prSet presAssocID="{E147158F-7763-4BFB-975D-1676B00F5243}" presName="sibTrans" presStyleCnt="0"/>
      <dgm:spPr/>
    </dgm:pt>
    <dgm:pt modelId="{CE8A65F5-2F4B-4E3D-A6D7-495F843DA034}" type="pres">
      <dgm:prSet presAssocID="{BDE27166-A0E5-4078-8498-198B31C37541}" presName="node" presStyleLbl="node1" presStyleIdx="5" presStyleCnt="6">
        <dgm:presLayoutVars>
          <dgm:bulletEnabled val="1"/>
        </dgm:presLayoutVars>
      </dgm:prSet>
      <dgm:spPr/>
    </dgm:pt>
  </dgm:ptLst>
  <dgm:cxnLst>
    <dgm:cxn modelId="{6BD3452D-946C-48E9-A817-3A945A1730C9}" type="presOf" srcId="{C18254CB-594B-4A3D-9F59-90472662AF3C}" destId="{C54A04CF-FDD4-40DE-A8FA-514F5B779861}" srcOrd="0" destOrd="0" presId="urn:microsoft.com/office/officeart/2005/8/layout/default"/>
    <dgm:cxn modelId="{63372B32-872D-47D7-845E-A2ECFFA1C41F}" type="presOf" srcId="{C2D39826-557A-49CD-A8DB-21CA18696821}" destId="{80BE594C-C07C-4FC7-9CDE-8324E36360D3}" srcOrd="0" destOrd="0" presId="urn:microsoft.com/office/officeart/2005/8/layout/default"/>
    <dgm:cxn modelId="{D5EEC35C-2775-4049-B25F-D645A8D71E69}" srcId="{C2D39826-557A-49CD-A8DB-21CA18696821}" destId="{26627AD0-6650-485F-918E-013ACB94F971}" srcOrd="2" destOrd="0" parTransId="{DD43A88A-ADE3-4EE3-80D7-4AB6C006985F}" sibTransId="{F3046496-9513-4D2F-8735-6691C4C561E6}"/>
    <dgm:cxn modelId="{43345987-FC3F-43AC-B273-52301046345E}" type="presOf" srcId="{1DEAF9AB-312B-4650-8684-AB01EF9ACDC7}" destId="{BF9EEEC8-015B-4E62-883D-26B2DD72C23D}" srcOrd="0" destOrd="0" presId="urn:microsoft.com/office/officeart/2005/8/layout/default"/>
    <dgm:cxn modelId="{C6EEC891-E5DF-4BD5-9633-771D41B32C62}" type="presOf" srcId="{4FB9F291-B679-4564-9FB1-B63970825D58}" destId="{913C82EF-AB5C-4AC7-9B7E-39AB891AB937}" srcOrd="0" destOrd="0" presId="urn:microsoft.com/office/officeart/2005/8/layout/default"/>
    <dgm:cxn modelId="{85813BA2-D958-49E9-9EB8-8C72E042A7BC}" srcId="{C2D39826-557A-49CD-A8DB-21CA18696821}" destId="{4FB9F291-B679-4564-9FB1-B63970825D58}" srcOrd="1" destOrd="0" parTransId="{588608FE-7880-4721-86D3-5C93FE474B13}" sibTransId="{A2E9C05A-FC4C-4FBA-B6DD-03F938E40B98}"/>
    <dgm:cxn modelId="{899BB0A5-F92D-4EA1-B282-20CC1639CC39}" type="presOf" srcId="{26627AD0-6650-485F-918E-013ACB94F971}" destId="{52C94480-1CE5-44DD-991A-3E4F7E845ED1}" srcOrd="0" destOrd="0" presId="urn:microsoft.com/office/officeart/2005/8/layout/default"/>
    <dgm:cxn modelId="{EE6511B9-F2DF-4E81-A1BB-13F2FE0F8962}" srcId="{C2D39826-557A-49CD-A8DB-21CA18696821}" destId="{BDE27166-A0E5-4078-8498-198B31C37541}" srcOrd="5" destOrd="0" parTransId="{0BB7962D-89AE-4977-8987-1C253AD553C4}" sibTransId="{61D22B14-7669-47B1-8369-1C1EE0668E56}"/>
    <dgm:cxn modelId="{1B37F3D7-283E-4A3F-A3AE-73441BDF2754}" type="presOf" srcId="{D90CE2AC-651B-47AC-8597-9C7B61A3B2EB}" destId="{55646B99-1F4D-4EAF-BAD5-65D7877E1743}" srcOrd="0" destOrd="0" presId="urn:microsoft.com/office/officeart/2005/8/layout/default"/>
    <dgm:cxn modelId="{37E63EE1-7FA4-4F9B-BE85-0C8A19B9A04F}" srcId="{C2D39826-557A-49CD-A8DB-21CA18696821}" destId="{C18254CB-594B-4A3D-9F59-90472662AF3C}" srcOrd="0" destOrd="0" parTransId="{42033E7C-C7A3-4583-85EB-2ECFEBC05351}" sibTransId="{406234C7-A41E-4DCF-847E-53E79B8F35CF}"/>
    <dgm:cxn modelId="{9DDCD2F8-8425-4866-B00B-C98B386EB37C}" srcId="{C2D39826-557A-49CD-A8DB-21CA18696821}" destId="{1DEAF9AB-312B-4650-8684-AB01EF9ACDC7}" srcOrd="4" destOrd="0" parTransId="{539EAC6E-23E1-448D-99E9-F72734828737}" sibTransId="{E147158F-7763-4BFB-975D-1676B00F5243}"/>
    <dgm:cxn modelId="{E81F92FA-4402-43A5-A80A-B695B6FAB097}" type="presOf" srcId="{BDE27166-A0E5-4078-8498-198B31C37541}" destId="{CE8A65F5-2F4B-4E3D-A6D7-495F843DA034}" srcOrd="0" destOrd="0" presId="urn:microsoft.com/office/officeart/2005/8/layout/default"/>
    <dgm:cxn modelId="{CCC6ACFC-2B05-405F-9208-E40B9E640799}" srcId="{C2D39826-557A-49CD-A8DB-21CA18696821}" destId="{D90CE2AC-651B-47AC-8597-9C7B61A3B2EB}" srcOrd="3" destOrd="0" parTransId="{4A985FF5-E051-48BF-B3C2-BE2DB0A21E63}" sibTransId="{C7F88231-E7E3-4E3A-92B0-16945248C25F}"/>
    <dgm:cxn modelId="{8D556241-4F40-40B1-BCD4-AE6EC02139A7}" type="presParOf" srcId="{80BE594C-C07C-4FC7-9CDE-8324E36360D3}" destId="{C54A04CF-FDD4-40DE-A8FA-514F5B779861}" srcOrd="0" destOrd="0" presId="urn:microsoft.com/office/officeart/2005/8/layout/default"/>
    <dgm:cxn modelId="{7E74D2FB-E235-4FB0-8845-D66E825A27B0}" type="presParOf" srcId="{80BE594C-C07C-4FC7-9CDE-8324E36360D3}" destId="{5CF8A58D-F0C2-4958-A14B-3043F60F88A3}" srcOrd="1" destOrd="0" presId="urn:microsoft.com/office/officeart/2005/8/layout/default"/>
    <dgm:cxn modelId="{B3C2EB96-9468-42EE-AE86-4B3674DFEBDA}" type="presParOf" srcId="{80BE594C-C07C-4FC7-9CDE-8324E36360D3}" destId="{913C82EF-AB5C-4AC7-9B7E-39AB891AB937}" srcOrd="2" destOrd="0" presId="urn:microsoft.com/office/officeart/2005/8/layout/default"/>
    <dgm:cxn modelId="{ABAADA67-9177-45C2-A8A8-F32FEFA8D80C}" type="presParOf" srcId="{80BE594C-C07C-4FC7-9CDE-8324E36360D3}" destId="{E0D51CF4-DB17-4FBF-B834-92F0372AD679}" srcOrd="3" destOrd="0" presId="urn:microsoft.com/office/officeart/2005/8/layout/default"/>
    <dgm:cxn modelId="{66EA0EAC-619E-4D89-AFA8-037D3574F9B9}" type="presParOf" srcId="{80BE594C-C07C-4FC7-9CDE-8324E36360D3}" destId="{52C94480-1CE5-44DD-991A-3E4F7E845ED1}" srcOrd="4" destOrd="0" presId="urn:microsoft.com/office/officeart/2005/8/layout/default"/>
    <dgm:cxn modelId="{4FD69D16-8E23-4EDB-B530-CAF945947020}" type="presParOf" srcId="{80BE594C-C07C-4FC7-9CDE-8324E36360D3}" destId="{B3EE25A0-A72F-40A3-A3CB-DBB93797E28C}" srcOrd="5" destOrd="0" presId="urn:microsoft.com/office/officeart/2005/8/layout/default"/>
    <dgm:cxn modelId="{F8A4F1E4-0ABE-4E57-8E85-C83E19AF2FA6}" type="presParOf" srcId="{80BE594C-C07C-4FC7-9CDE-8324E36360D3}" destId="{55646B99-1F4D-4EAF-BAD5-65D7877E1743}" srcOrd="6" destOrd="0" presId="urn:microsoft.com/office/officeart/2005/8/layout/default"/>
    <dgm:cxn modelId="{B8D8ECB9-C7D9-406B-9C22-A42DC77036AE}" type="presParOf" srcId="{80BE594C-C07C-4FC7-9CDE-8324E36360D3}" destId="{0D357779-F29E-4D94-A84A-6876C60D95C7}" srcOrd="7" destOrd="0" presId="urn:microsoft.com/office/officeart/2005/8/layout/default"/>
    <dgm:cxn modelId="{6BC421E4-018B-4B67-9515-6253733203D0}" type="presParOf" srcId="{80BE594C-C07C-4FC7-9CDE-8324E36360D3}" destId="{BF9EEEC8-015B-4E62-883D-26B2DD72C23D}" srcOrd="8" destOrd="0" presId="urn:microsoft.com/office/officeart/2005/8/layout/default"/>
    <dgm:cxn modelId="{7EFC11B2-883C-4FEA-81EE-C8ADDFE8B1D5}" type="presParOf" srcId="{80BE594C-C07C-4FC7-9CDE-8324E36360D3}" destId="{7FF8F911-60E9-49C9-862F-2C9AE1F336B1}" srcOrd="9" destOrd="0" presId="urn:microsoft.com/office/officeart/2005/8/layout/default"/>
    <dgm:cxn modelId="{7959EDE3-E445-4665-AA3F-65FE49167F6E}" type="presParOf" srcId="{80BE594C-C07C-4FC7-9CDE-8324E36360D3}" destId="{CE8A65F5-2F4B-4E3D-A6D7-495F843DA03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D08706-AB92-45A5-8DF7-29B79375C6D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139D889-EE27-4EFA-8F6C-47338AE2717F}">
      <dgm:prSet/>
      <dgm:spPr>
        <a:solidFill>
          <a:srgbClr val="00549F"/>
        </a:solidFill>
      </dgm:spPr>
      <dgm:t>
        <a:bodyPr/>
        <a:lstStyle/>
        <a:p>
          <a:r>
            <a:rPr lang="en-US"/>
            <a:t>CIP-003-8 (Low Impact BCS)</a:t>
          </a:r>
        </a:p>
      </dgm:t>
    </dgm:pt>
    <dgm:pt modelId="{64432779-5C3D-4464-8FFF-9AFC918F4E45}" type="parTrans" cxnId="{BCE209CD-127F-4C43-8582-30B3745E7EB9}">
      <dgm:prSet/>
      <dgm:spPr/>
      <dgm:t>
        <a:bodyPr/>
        <a:lstStyle/>
        <a:p>
          <a:endParaRPr lang="en-US"/>
        </a:p>
      </dgm:t>
    </dgm:pt>
    <dgm:pt modelId="{67E4FD41-C56F-426F-AA36-D716A8F65D50}" type="sibTrans" cxnId="{BCE209CD-127F-4C43-8582-30B3745E7EB9}">
      <dgm:prSet/>
      <dgm:spPr/>
      <dgm:t>
        <a:bodyPr/>
        <a:lstStyle/>
        <a:p>
          <a:endParaRPr lang="en-US"/>
        </a:p>
      </dgm:t>
    </dgm:pt>
    <dgm:pt modelId="{8177ED0F-712F-41A1-A67D-FF1180EEA662}">
      <dgm:prSet/>
      <dgm:spPr>
        <a:solidFill>
          <a:srgbClr val="D4D9EC"/>
        </a:solidFill>
      </dgm:spPr>
      <dgm:t>
        <a:bodyPr/>
        <a:lstStyle/>
        <a:p>
          <a:pPr>
            <a:buClr>
              <a:srgbClr val="D4D9EC"/>
            </a:buClr>
          </a:pPr>
          <a:r>
            <a:rPr lang="en-US" dirty="0"/>
            <a:t>Section 2, Physical Security Controls – at the asset or the locations of the low impact BES Cyber Systems within the asset, and the Cyber Assets that provide electronic access controls</a:t>
          </a:r>
        </a:p>
      </dgm:t>
    </dgm:pt>
    <dgm:pt modelId="{F2A78699-2895-45EB-8D51-941AE8E7EE8C}" type="parTrans" cxnId="{201C73EF-A80E-4F2D-8374-904A26318CA5}">
      <dgm:prSet/>
      <dgm:spPr/>
      <dgm:t>
        <a:bodyPr/>
        <a:lstStyle/>
        <a:p>
          <a:endParaRPr lang="en-US"/>
        </a:p>
      </dgm:t>
    </dgm:pt>
    <dgm:pt modelId="{584DC5B1-C6D5-4764-BFBE-2005DA8C1660}" type="sibTrans" cxnId="{201C73EF-A80E-4F2D-8374-904A26318CA5}">
      <dgm:prSet/>
      <dgm:spPr/>
      <dgm:t>
        <a:bodyPr/>
        <a:lstStyle/>
        <a:p>
          <a:endParaRPr lang="en-US"/>
        </a:p>
      </dgm:t>
    </dgm:pt>
    <dgm:pt modelId="{234E9A81-AD27-4E86-862F-0BDB9F3F7B98}" type="pres">
      <dgm:prSet presAssocID="{27D08706-AB92-45A5-8DF7-29B79375C6D0}" presName="Name0" presStyleCnt="0">
        <dgm:presLayoutVars>
          <dgm:dir/>
          <dgm:animLvl val="lvl"/>
          <dgm:resizeHandles val="exact"/>
        </dgm:presLayoutVars>
      </dgm:prSet>
      <dgm:spPr/>
    </dgm:pt>
    <dgm:pt modelId="{F2153F64-FFBF-482B-941F-17A377EEA26A}" type="pres">
      <dgm:prSet presAssocID="{8139D889-EE27-4EFA-8F6C-47338AE2717F}" presName="composite" presStyleCnt="0"/>
      <dgm:spPr/>
    </dgm:pt>
    <dgm:pt modelId="{2CDCF072-0EA6-49EA-80EE-A2B1DDFB579E}" type="pres">
      <dgm:prSet presAssocID="{8139D889-EE27-4EFA-8F6C-47338AE2717F}" presName="parTx" presStyleLbl="alignNode1" presStyleIdx="0" presStyleCnt="1">
        <dgm:presLayoutVars>
          <dgm:chMax val="0"/>
          <dgm:chPref val="0"/>
          <dgm:bulletEnabled val="1"/>
        </dgm:presLayoutVars>
      </dgm:prSet>
      <dgm:spPr/>
    </dgm:pt>
    <dgm:pt modelId="{85705AA0-9F4D-4321-94D5-0244E4F78B62}" type="pres">
      <dgm:prSet presAssocID="{8139D889-EE27-4EFA-8F6C-47338AE2717F}" presName="desTx" presStyleLbl="alignAccFollowNode1" presStyleIdx="0" presStyleCnt="1">
        <dgm:presLayoutVars>
          <dgm:bulletEnabled val="1"/>
        </dgm:presLayoutVars>
      </dgm:prSet>
      <dgm:spPr/>
    </dgm:pt>
  </dgm:ptLst>
  <dgm:cxnLst>
    <dgm:cxn modelId="{8E758D2B-373F-481B-8118-9543D45D4B48}" type="presOf" srcId="{27D08706-AB92-45A5-8DF7-29B79375C6D0}" destId="{234E9A81-AD27-4E86-862F-0BDB9F3F7B98}" srcOrd="0" destOrd="0" presId="urn:microsoft.com/office/officeart/2005/8/layout/hList1"/>
    <dgm:cxn modelId="{DC5B50C8-DD9E-457E-B45F-9FC49A81ADB9}" type="presOf" srcId="{8177ED0F-712F-41A1-A67D-FF1180EEA662}" destId="{85705AA0-9F4D-4321-94D5-0244E4F78B62}" srcOrd="0" destOrd="0" presId="urn:microsoft.com/office/officeart/2005/8/layout/hList1"/>
    <dgm:cxn modelId="{BCE209CD-127F-4C43-8582-30B3745E7EB9}" srcId="{27D08706-AB92-45A5-8DF7-29B79375C6D0}" destId="{8139D889-EE27-4EFA-8F6C-47338AE2717F}" srcOrd="0" destOrd="0" parTransId="{64432779-5C3D-4464-8FFF-9AFC918F4E45}" sibTransId="{67E4FD41-C56F-426F-AA36-D716A8F65D50}"/>
    <dgm:cxn modelId="{201C73EF-A80E-4F2D-8374-904A26318CA5}" srcId="{8139D889-EE27-4EFA-8F6C-47338AE2717F}" destId="{8177ED0F-712F-41A1-A67D-FF1180EEA662}" srcOrd="0" destOrd="0" parTransId="{F2A78699-2895-45EB-8D51-941AE8E7EE8C}" sibTransId="{584DC5B1-C6D5-4764-BFBE-2005DA8C1660}"/>
    <dgm:cxn modelId="{B06DCFF8-1737-4D39-A52D-87CB0ADF65A4}" type="presOf" srcId="{8139D889-EE27-4EFA-8F6C-47338AE2717F}" destId="{2CDCF072-0EA6-49EA-80EE-A2B1DDFB579E}" srcOrd="0" destOrd="0" presId="urn:microsoft.com/office/officeart/2005/8/layout/hList1"/>
    <dgm:cxn modelId="{80B7FB61-4FD4-4542-90DF-D588AF9D56BD}" type="presParOf" srcId="{234E9A81-AD27-4E86-862F-0BDB9F3F7B98}" destId="{F2153F64-FFBF-482B-941F-17A377EEA26A}" srcOrd="0" destOrd="0" presId="urn:microsoft.com/office/officeart/2005/8/layout/hList1"/>
    <dgm:cxn modelId="{CD9A56F6-771F-4C9B-8DB0-E716C9A6A419}" type="presParOf" srcId="{F2153F64-FFBF-482B-941F-17A377EEA26A}" destId="{2CDCF072-0EA6-49EA-80EE-A2B1DDFB579E}" srcOrd="0" destOrd="0" presId="urn:microsoft.com/office/officeart/2005/8/layout/hList1"/>
    <dgm:cxn modelId="{CE430C3C-D83E-4A89-8217-2BA1230A149F}" type="presParOf" srcId="{F2153F64-FFBF-482B-941F-17A377EEA26A}" destId="{85705AA0-9F4D-4321-94D5-0244E4F78B6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E8E08D-05F0-4AD1-B8BF-753FFA037D5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1DE1E7A-072C-4E25-8A24-D908463D14CD}">
      <dgm:prSet/>
      <dgm:spPr>
        <a:solidFill>
          <a:srgbClr val="6F8EC2"/>
        </a:solidFill>
        <a:effectLst>
          <a:outerShdw blurRad="50800" dist="38100" dir="2700000" algn="tl" rotWithShape="0">
            <a:prstClr val="black">
              <a:alpha val="40000"/>
            </a:prstClr>
          </a:outerShdw>
        </a:effectLst>
      </dgm:spPr>
      <dgm:t>
        <a:bodyPr/>
        <a:lstStyle/>
        <a:p>
          <a:r>
            <a:rPr lang="en-US" b="1" u="sng" dirty="0"/>
            <a:t>Part 1.2</a:t>
          </a:r>
          <a:r>
            <a:rPr lang="en-US" dirty="0"/>
            <a:t> Utilize at least one physical access control to allow only individuals who have authorized unescorted physical access into the Physical Security Perimeter (PSP)</a:t>
          </a:r>
        </a:p>
      </dgm:t>
    </dgm:pt>
    <dgm:pt modelId="{51ECDC08-5471-4957-AC83-62C94A45F75C}" type="parTrans" cxnId="{653E65A0-D3CE-4372-B5B0-861AB4147F7A}">
      <dgm:prSet/>
      <dgm:spPr/>
      <dgm:t>
        <a:bodyPr/>
        <a:lstStyle/>
        <a:p>
          <a:endParaRPr lang="en-US"/>
        </a:p>
      </dgm:t>
    </dgm:pt>
    <dgm:pt modelId="{58B3326B-9070-4185-81D7-6CE27060AC65}" type="sibTrans" cxnId="{653E65A0-D3CE-4372-B5B0-861AB4147F7A}">
      <dgm:prSet/>
      <dgm:spPr/>
      <dgm:t>
        <a:bodyPr/>
        <a:lstStyle/>
        <a:p>
          <a:endParaRPr lang="en-US"/>
        </a:p>
      </dgm:t>
    </dgm:pt>
    <dgm:pt modelId="{8F1EDC4C-2E33-4806-9594-F172CBD5BE92}">
      <dgm:prSet/>
      <dgm:spPr>
        <a:solidFill>
          <a:srgbClr val="6F8EC2"/>
        </a:solidFill>
        <a:effectLst>
          <a:outerShdw blurRad="50800" dist="38100" dir="2700000" algn="tl" rotWithShape="0">
            <a:prstClr val="black">
              <a:alpha val="40000"/>
            </a:prstClr>
          </a:outerShdw>
        </a:effectLst>
      </dgm:spPr>
      <dgm:t>
        <a:bodyPr/>
        <a:lstStyle/>
        <a:p>
          <a:r>
            <a:rPr lang="en-US" b="1" u="sng" dirty="0"/>
            <a:t>Part 1.3</a:t>
          </a:r>
          <a:r>
            <a:rPr lang="en-US" dirty="0"/>
            <a:t> Utilize at least two or more different physical access controls</a:t>
          </a:r>
        </a:p>
      </dgm:t>
    </dgm:pt>
    <dgm:pt modelId="{DDE15DFD-9C8A-4BB1-B77B-BDEBA16D2E9C}" type="parTrans" cxnId="{4D08D7A7-740A-4508-B793-C4C79C508A8D}">
      <dgm:prSet/>
      <dgm:spPr/>
      <dgm:t>
        <a:bodyPr/>
        <a:lstStyle/>
        <a:p>
          <a:endParaRPr lang="en-US"/>
        </a:p>
      </dgm:t>
    </dgm:pt>
    <dgm:pt modelId="{5F832916-9FDA-428D-B035-14CC54D2AE1E}" type="sibTrans" cxnId="{4D08D7A7-740A-4508-B793-C4C79C508A8D}">
      <dgm:prSet/>
      <dgm:spPr/>
      <dgm:t>
        <a:bodyPr/>
        <a:lstStyle/>
        <a:p>
          <a:endParaRPr lang="en-US"/>
        </a:p>
      </dgm:t>
    </dgm:pt>
    <dgm:pt modelId="{72B2B09A-90E6-44EB-9217-692DD3DE36C8}">
      <dgm:prSet/>
      <dgm:spPr>
        <a:solidFill>
          <a:srgbClr val="6F8EC2"/>
        </a:solidFill>
        <a:effectLst>
          <a:outerShdw blurRad="50800" dist="38100" dir="2700000" algn="tl" rotWithShape="0">
            <a:prstClr val="black">
              <a:alpha val="40000"/>
            </a:prstClr>
          </a:outerShdw>
        </a:effectLst>
      </dgm:spPr>
      <dgm:t>
        <a:bodyPr/>
        <a:lstStyle/>
        <a:p>
          <a:r>
            <a:rPr lang="en-US" b="1" u="sng" dirty="0"/>
            <a:t>Part 1.4</a:t>
          </a:r>
          <a:r>
            <a:rPr lang="en-US" dirty="0"/>
            <a:t> Monitor for unauthorized access into a PSP</a:t>
          </a:r>
        </a:p>
      </dgm:t>
    </dgm:pt>
    <dgm:pt modelId="{68DFE1DA-6E05-430C-BC06-894AB4E4CCCE}" type="parTrans" cxnId="{BC5A2E61-35F8-4CB3-ABA9-F297A4439C27}">
      <dgm:prSet/>
      <dgm:spPr/>
      <dgm:t>
        <a:bodyPr/>
        <a:lstStyle/>
        <a:p>
          <a:endParaRPr lang="en-US"/>
        </a:p>
      </dgm:t>
    </dgm:pt>
    <dgm:pt modelId="{DD11A2DF-932C-466A-9B74-43B94876A324}" type="sibTrans" cxnId="{BC5A2E61-35F8-4CB3-ABA9-F297A4439C27}">
      <dgm:prSet/>
      <dgm:spPr/>
      <dgm:t>
        <a:bodyPr/>
        <a:lstStyle/>
        <a:p>
          <a:endParaRPr lang="en-US"/>
        </a:p>
      </dgm:t>
    </dgm:pt>
    <dgm:pt modelId="{22B8EA42-7F46-4FFB-80B1-33CF06A34AD0}">
      <dgm:prSet/>
      <dgm:spPr>
        <a:solidFill>
          <a:srgbClr val="6F8EC2"/>
        </a:solidFill>
        <a:effectLst>
          <a:outerShdw blurRad="50800" dist="38100" dir="2700000" algn="tl" rotWithShape="0">
            <a:prstClr val="black">
              <a:alpha val="40000"/>
            </a:prstClr>
          </a:outerShdw>
        </a:effectLst>
      </dgm:spPr>
      <dgm:t>
        <a:bodyPr/>
        <a:lstStyle/>
        <a:p>
          <a:r>
            <a:rPr lang="en-US" b="1" u="sng" dirty="0"/>
            <a:t>Part 1.5</a:t>
          </a:r>
          <a:r>
            <a:rPr lang="en-US" dirty="0"/>
            <a:t> Issue an alarm or alert in response to detected unauthorized access through a physical access point to the personnel identified in the BES Cyber Security Incident response plan within 15 minutes of detection</a:t>
          </a:r>
        </a:p>
      </dgm:t>
    </dgm:pt>
    <dgm:pt modelId="{C301C200-B6E5-4417-8868-B91028673F85}" type="parTrans" cxnId="{8DE74979-B50B-4A29-9535-1199E562A1D1}">
      <dgm:prSet/>
      <dgm:spPr/>
      <dgm:t>
        <a:bodyPr/>
        <a:lstStyle/>
        <a:p>
          <a:endParaRPr lang="en-US"/>
        </a:p>
      </dgm:t>
    </dgm:pt>
    <dgm:pt modelId="{56025660-45AC-413B-AA3B-BB7B86DC802D}" type="sibTrans" cxnId="{8DE74979-B50B-4A29-9535-1199E562A1D1}">
      <dgm:prSet/>
      <dgm:spPr/>
      <dgm:t>
        <a:bodyPr/>
        <a:lstStyle/>
        <a:p>
          <a:endParaRPr lang="en-US"/>
        </a:p>
      </dgm:t>
    </dgm:pt>
    <dgm:pt modelId="{711A58CF-507F-4876-B58E-5A246F2A8788}">
      <dgm:prSet/>
      <dgm:spPr>
        <a:solidFill>
          <a:srgbClr val="6F8EC2"/>
        </a:solidFill>
        <a:effectLst>
          <a:outerShdw blurRad="50800" dist="38100" dir="2700000" algn="tl" rotWithShape="0">
            <a:prstClr val="black">
              <a:alpha val="40000"/>
            </a:prstClr>
          </a:outerShdw>
        </a:effectLst>
      </dgm:spPr>
      <dgm:t>
        <a:bodyPr/>
        <a:lstStyle/>
        <a:p>
          <a:r>
            <a:rPr lang="en-US" b="1" u="sng" dirty="0"/>
            <a:t>Part 1.6</a:t>
          </a:r>
          <a:r>
            <a:rPr lang="en-US" dirty="0"/>
            <a:t> Monitor each Physical Access Control System (PACS) for unauthorized physical access</a:t>
          </a:r>
        </a:p>
      </dgm:t>
    </dgm:pt>
    <dgm:pt modelId="{92F11879-9DC6-40CA-A13C-AFC7BE97B0B3}" type="parTrans" cxnId="{FA4A1FD0-F39F-45C4-89A6-434618F2205B}">
      <dgm:prSet/>
      <dgm:spPr/>
      <dgm:t>
        <a:bodyPr/>
        <a:lstStyle/>
        <a:p>
          <a:endParaRPr lang="en-US"/>
        </a:p>
      </dgm:t>
    </dgm:pt>
    <dgm:pt modelId="{A47B3176-7EAE-48D5-9E17-E766616638B8}" type="sibTrans" cxnId="{FA4A1FD0-F39F-45C4-89A6-434618F2205B}">
      <dgm:prSet/>
      <dgm:spPr/>
      <dgm:t>
        <a:bodyPr/>
        <a:lstStyle/>
        <a:p>
          <a:endParaRPr lang="en-US"/>
        </a:p>
      </dgm:t>
    </dgm:pt>
    <dgm:pt modelId="{DD683220-3F16-4BC7-8208-FF8B4E00C1C4}">
      <dgm:prSet/>
      <dgm:spPr>
        <a:solidFill>
          <a:srgbClr val="6F8EC2"/>
        </a:solidFill>
        <a:effectLst>
          <a:outerShdw blurRad="50800" dist="38100" dir="2700000" algn="tl" rotWithShape="0">
            <a:prstClr val="black">
              <a:alpha val="40000"/>
            </a:prstClr>
          </a:outerShdw>
        </a:effectLst>
      </dgm:spPr>
      <dgm:t>
        <a:bodyPr/>
        <a:lstStyle/>
        <a:p>
          <a:r>
            <a:rPr lang="en-US" b="1" u="sng" dirty="0"/>
            <a:t>Part 1.7</a:t>
          </a:r>
          <a:r>
            <a:rPr lang="en-US" dirty="0"/>
            <a:t> Issue an alarm or alert of detected unauthorized physical access to a PACS to personnel identified in the BES Cyber Security Incident response plan within 15 minutes of detection</a:t>
          </a:r>
        </a:p>
      </dgm:t>
    </dgm:pt>
    <dgm:pt modelId="{D65894DF-3B0E-4F2B-9523-DF5B3EE0C09D}" type="parTrans" cxnId="{096DE466-CADE-41A1-AA9D-F41E4C4D3A52}">
      <dgm:prSet/>
      <dgm:spPr/>
      <dgm:t>
        <a:bodyPr/>
        <a:lstStyle/>
        <a:p>
          <a:endParaRPr lang="en-US"/>
        </a:p>
      </dgm:t>
    </dgm:pt>
    <dgm:pt modelId="{9D9C909D-B09A-4645-A934-F97E3CCC4066}" type="sibTrans" cxnId="{096DE466-CADE-41A1-AA9D-F41E4C4D3A52}">
      <dgm:prSet/>
      <dgm:spPr/>
      <dgm:t>
        <a:bodyPr/>
        <a:lstStyle/>
        <a:p>
          <a:endParaRPr lang="en-US"/>
        </a:p>
      </dgm:t>
    </dgm:pt>
    <dgm:pt modelId="{A8E230DE-6737-40B9-B4DB-006095A043A9}">
      <dgm:prSet/>
      <dgm:spPr>
        <a:solidFill>
          <a:srgbClr val="6F8EC2"/>
        </a:solidFill>
        <a:effectLst>
          <a:outerShdw blurRad="50800" dist="38100" dir="2700000" algn="tl" rotWithShape="0">
            <a:prstClr val="black">
              <a:alpha val="40000"/>
            </a:prstClr>
          </a:outerShdw>
        </a:effectLst>
      </dgm:spPr>
      <dgm:t>
        <a:bodyPr/>
        <a:lstStyle/>
        <a:p>
          <a:r>
            <a:rPr lang="en-US" b="1" u="sng" dirty="0"/>
            <a:t>Part 1.8</a:t>
          </a:r>
          <a:r>
            <a:rPr lang="en-US" dirty="0"/>
            <a:t> Log entry of everyone with authorized unescorted physical access into each PSP</a:t>
          </a:r>
        </a:p>
      </dgm:t>
    </dgm:pt>
    <dgm:pt modelId="{78F4D85E-37F8-4CF8-9520-F60217E89D6B}" type="parTrans" cxnId="{BAD1FEE4-8ED5-4E08-A8B0-7125DE99A0EC}">
      <dgm:prSet/>
      <dgm:spPr/>
      <dgm:t>
        <a:bodyPr/>
        <a:lstStyle/>
        <a:p>
          <a:endParaRPr lang="en-US"/>
        </a:p>
      </dgm:t>
    </dgm:pt>
    <dgm:pt modelId="{92614B1C-A007-4365-B7DF-202C27D81107}" type="sibTrans" cxnId="{BAD1FEE4-8ED5-4E08-A8B0-7125DE99A0EC}">
      <dgm:prSet/>
      <dgm:spPr/>
      <dgm:t>
        <a:bodyPr/>
        <a:lstStyle/>
        <a:p>
          <a:endParaRPr lang="en-US"/>
        </a:p>
      </dgm:t>
    </dgm:pt>
    <dgm:pt modelId="{FFE0F34C-16AD-4A9D-A320-D4673AB2BDAE}">
      <dgm:prSet/>
      <dgm:spPr>
        <a:solidFill>
          <a:srgbClr val="6F8EC2"/>
        </a:solidFill>
        <a:effectLst>
          <a:outerShdw blurRad="50800" dist="38100" dir="2700000" algn="tl" rotWithShape="0">
            <a:prstClr val="black">
              <a:alpha val="40000"/>
            </a:prstClr>
          </a:outerShdw>
        </a:effectLst>
      </dgm:spPr>
      <dgm:t>
        <a:bodyPr/>
        <a:lstStyle/>
        <a:p>
          <a:r>
            <a:rPr lang="en-US" b="1" u="sng" dirty="0"/>
            <a:t>Part 1.9</a:t>
          </a:r>
          <a:r>
            <a:rPr lang="en-US" dirty="0"/>
            <a:t> Retain physical access logs for at least 90 days</a:t>
          </a:r>
        </a:p>
      </dgm:t>
    </dgm:pt>
    <dgm:pt modelId="{1292A3C1-34E5-4AF4-8FB2-945A4F9789CC}" type="parTrans" cxnId="{6E793121-FE3F-44F7-87CF-ACF2C2E0616E}">
      <dgm:prSet/>
      <dgm:spPr/>
      <dgm:t>
        <a:bodyPr/>
        <a:lstStyle/>
        <a:p>
          <a:endParaRPr lang="en-US"/>
        </a:p>
      </dgm:t>
    </dgm:pt>
    <dgm:pt modelId="{F31881BB-7864-4B20-843E-01EA6F9172D2}" type="sibTrans" cxnId="{6E793121-FE3F-44F7-87CF-ACF2C2E0616E}">
      <dgm:prSet/>
      <dgm:spPr/>
      <dgm:t>
        <a:bodyPr/>
        <a:lstStyle/>
        <a:p>
          <a:endParaRPr lang="en-US"/>
        </a:p>
      </dgm:t>
    </dgm:pt>
    <dgm:pt modelId="{51E40566-CFFF-4AEC-9DE8-B2C67DD7D7AA}">
      <dgm:prSet/>
      <dgm:spPr>
        <a:solidFill>
          <a:srgbClr val="6F8EC2"/>
        </a:solidFill>
        <a:effectLst>
          <a:outerShdw blurRad="50800" dist="38100" dir="2700000" algn="tl" rotWithShape="0">
            <a:prstClr val="black">
              <a:alpha val="40000"/>
            </a:prstClr>
          </a:outerShdw>
        </a:effectLst>
      </dgm:spPr>
      <dgm:t>
        <a:bodyPr/>
        <a:lstStyle/>
        <a:p>
          <a:r>
            <a:rPr lang="en-US" b="1" u="sng" dirty="0"/>
            <a:t>Part 1.10</a:t>
          </a:r>
          <a:r>
            <a:rPr lang="en-US" dirty="0"/>
            <a:t> Restrict physical access to cabling and nonprogrammable communication components outside of the PSP, or encrypt/monitor the status of the link and issue alarm/alert within 15 minutes of detection, or equal logical protection</a:t>
          </a:r>
        </a:p>
      </dgm:t>
    </dgm:pt>
    <dgm:pt modelId="{4E7F2B47-A197-43AC-8525-587C3FC8A390}" type="parTrans" cxnId="{A7FBC97F-037C-4506-BCF9-2C3CC19A5ABD}">
      <dgm:prSet/>
      <dgm:spPr/>
      <dgm:t>
        <a:bodyPr/>
        <a:lstStyle/>
        <a:p>
          <a:endParaRPr lang="en-US"/>
        </a:p>
      </dgm:t>
    </dgm:pt>
    <dgm:pt modelId="{3D945AF0-C936-4F1C-9A12-F1CE629988D8}" type="sibTrans" cxnId="{A7FBC97F-037C-4506-BCF9-2C3CC19A5ABD}">
      <dgm:prSet/>
      <dgm:spPr/>
      <dgm:t>
        <a:bodyPr/>
        <a:lstStyle/>
        <a:p>
          <a:endParaRPr lang="en-US"/>
        </a:p>
      </dgm:t>
    </dgm:pt>
    <dgm:pt modelId="{D45A4C0C-3098-4138-8844-E70803B48C00}">
      <dgm:prSet/>
      <dgm:spPr>
        <a:solidFill>
          <a:srgbClr val="6F8EC2"/>
        </a:solidFill>
        <a:effectLst>
          <a:outerShdw blurRad="50800" dist="38100" dir="2700000" algn="tl" rotWithShape="0">
            <a:prstClr val="black">
              <a:alpha val="40000"/>
            </a:prstClr>
          </a:outerShdw>
        </a:effectLst>
      </dgm:spPr>
      <dgm:t>
        <a:bodyPr/>
        <a:lstStyle/>
        <a:p>
          <a:r>
            <a:rPr lang="en-US" b="1" u="sng" dirty="0"/>
            <a:t>Part 2.2</a:t>
          </a:r>
          <a:r>
            <a:rPr lang="en-US" dirty="0"/>
            <a:t> Require manual or automated visitor logging</a:t>
          </a:r>
        </a:p>
      </dgm:t>
    </dgm:pt>
    <dgm:pt modelId="{4618AF64-7F50-45E1-9861-A8CCF400A31D}" type="parTrans" cxnId="{A2E39216-89C7-4CCD-8F7B-31076E8EC57B}">
      <dgm:prSet/>
      <dgm:spPr/>
      <dgm:t>
        <a:bodyPr/>
        <a:lstStyle/>
        <a:p>
          <a:endParaRPr lang="en-US"/>
        </a:p>
      </dgm:t>
    </dgm:pt>
    <dgm:pt modelId="{F57DD3D1-6113-4348-BC58-685CED91BAE2}" type="sibTrans" cxnId="{A2E39216-89C7-4CCD-8F7B-31076E8EC57B}">
      <dgm:prSet/>
      <dgm:spPr/>
      <dgm:t>
        <a:bodyPr/>
        <a:lstStyle/>
        <a:p>
          <a:endParaRPr lang="en-US"/>
        </a:p>
      </dgm:t>
    </dgm:pt>
    <dgm:pt modelId="{BC69A672-0E34-4125-9899-02BB8D383DF2}">
      <dgm:prSet/>
      <dgm:spPr>
        <a:solidFill>
          <a:srgbClr val="6F8EC2"/>
        </a:solidFill>
        <a:effectLst>
          <a:outerShdw blurRad="50800" dist="38100" dir="2700000" algn="tl" rotWithShape="0">
            <a:prstClr val="black">
              <a:alpha val="40000"/>
            </a:prstClr>
          </a:outerShdw>
        </a:effectLst>
      </dgm:spPr>
      <dgm:t>
        <a:bodyPr/>
        <a:lstStyle/>
        <a:p>
          <a:r>
            <a:rPr lang="en-US" b="1" u="sng" dirty="0"/>
            <a:t>Part 2.3</a:t>
          </a:r>
          <a:r>
            <a:rPr lang="en-US" dirty="0"/>
            <a:t> Retain visitor logs for at least 90 days</a:t>
          </a:r>
        </a:p>
      </dgm:t>
    </dgm:pt>
    <dgm:pt modelId="{2B92950F-A9E5-476A-B74C-E23F136E354B}" type="parTrans" cxnId="{95523CF0-0DDD-4D9E-B725-C77F92C6D12B}">
      <dgm:prSet/>
      <dgm:spPr/>
      <dgm:t>
        <a:bodyPr/>
        <a:lstStyle/>
        <a:p>
          <a:endParaRPr lang="en-US"/>
        </a:p>
      </dgm:t>
    </dgm:pt>
    <dgm:pt modelId="{B5C74C39-94E7-4516-A751-A745B98E4DAB}" type="sibTrans" cxnId="{95523CF0-0DDD-4D9E-B725-C77F92C6D12B}">
      <dgm:prSet/>
      <dgm:spPr/>
      <dgm:t>
        <a:bodyPr/>
        <a:lstStyle/>
        <a:p>
          <a:endParaRPr lang="en-US"/>
        </a:p>
      </dgm:t>
    </dgm:pt>
    <dgm:pt modelId="{360C98A9-2190-4FC9-BC0C-D421F411653D}" type="pres">
      <dgm:prSet presAssocID="{01E8E08D-05F0-4AD1-B8BF-753FFA037D56}" presName="diagram" presStyleCnt="0">
        <dgm:presLayoutVars>
          <dgm:dir/>
          <dgm:resizeHandles val="exact"/>
        </dgm:presLayoutVars>
      </dgm:prSet>
      <dgm:spPr/>
    </dgm:pt>
    <dgm:pt modelId="{96C949EB-062D-4883-BBB0-3483429E263E}" type="pres">
      <dgm:prSet presAssocID="{41DE1E7A-072C-4E25-8A24-D908463D14CD}" presName="node" presStyleLbl="node1" presStyleIdx="0" presStyleCnt="11">
        <dgm:presLayoutVars>
          <dgm:bulletEnabled val="1"/>
        </dgm:presLayoutVars>
      </dgm:prSet>
      <dgm:spPr/>
    </dgm:pt>
    <dgm:pt modelId="{110CCA6F-9DFB-4835-A5B3-5829249B9957}" type="pres">
      <dgm:prSet presAssocID="{58B3326B-9070-4185-81D7-6CE27060AC65}" presName="sibTrans" presStyleCnt="0"/>
      <dgm:spPr/>
    </dgm:pt>
    <dgm:pt modelId="{5FF648E1-B680-4902-B928-BAA513787258}" type="pres">
      <dgm:prSet presAssocID="{8F1EDC4C-2E33-4806-9594-F172CBD5BE92}" presName="node" presStyleLbl="node1" presStyleIdx="1" presStyleCnt="11">
        <dgm:presLayoutVars>
          <dgm:bulletEnabled val="1"/>
        </dgm:presLayoutVars>
      </dgm:prSet>
      <dgm:spPr/>
    </dgm:pt>
    <dgm:pt modelId="{53B9CF0D-E1CD-4094-8CEE-ACFBD71463B0}" type="pres">
      <dgm:prSet presAssocID="{5F832916-9FDA-428D-B035-14CC54D2AE1E}" presName="sibTrans" presStyleCnt="0"/>
      <dgm:spPr/>
    </dgm:pt>
    <dgm:pt modelId="{6ECE85CB-8895-4BED-AB6D-64C9047ACE8C}" type="pres">
      <dgm:prSet presAssocID="{72B2B09A-90E6-44EB-9217-692DD3DE36C8}" presName="node" presStyleLbl="node1" presStyleIdx="2" presStyleCnt="11">
        <dgm:presLayoutVars>
          <dgm:bulletEnabled val="1"/>
        </dgm:presLayoutVars>
      </dgm:prSet>
      <dgm:spPr/>
    </dgm:pt>
    <dgm:pt modelId="{8C9F107E-9E59-46D3-BC40-1FEF4DEE31A6}" type="pres">
      <dgm:prSet presAssocID="{DD11A2DF-932C-466A-9B74-43B94876A324}" presName="sibTrans" presStyleCnt="0"/>
      <dgm:spPr/>
    </dgm:pt>
    <dgm:pt modelId="{0BB00B9D-60D6-4A48-B638-39E3FB895B9F}" type="pres">
      <dgm:prSet presAssocID="{22B8EA42-7F46-4FFB-80B1-33CF06A34AD0}" presName="node" presStyleLbl="node1" presStyleIdx="3" presStyleCnt="11">
        <dgm:presLayoutVars>
          <dgm:bulletEnabled val="1"/>
        </dgm:presLayoutVars>
      </dgm:prSet>
      <dgm:spPr/>
    </dgm:pt>
    <dgm:pt modelId="{F1E40254-D90D-4AD8-A9B2-F5D094262CE3}" type="pres">
      <dgm:prSet presAssocID="{56025660-45AC-413B-AA3B-BB7B86DC802D}" presName="sibTrans" presStyleCnt="0"/>
      <dgm:spPr/>
    </dgm:pt>
    <dgm:pt modelId="{BB37458E-CFC3-4E29-A7B8-5B2A16ACC354}" type="pres">
      <dgm:prSet presAssocID="{711A58CF-507F-4876-B58E-5A246F2A8788}" presName="node" presStyleLbl="node1" presStyleIdx="4" presStyleCnt="11">
        <dgm:presLayoutVars>
          <dgm:bulletEnabled val="1"/>
        </dgm:presLayoutVars>
      </dgm:prSet>
      <dgm:spPr/>
    </dgm:pt>
    <dgm:pt modelId="{AE1D906F-5129-406E-9AA5-568922FFFC09}" type="pres">
      <dgm:prSet presAssocID="{A47B3176-7EAE-48D5-9E17-E766616638B8}" presName="sibTrans" presStyleCnt="0"/>
      <dgm:spPr/>
    </dgm:pt>
    <dgm:pt modelId="{2C1232D6-C453-4212-A096-CA1FE5899D52}" type="pres">
      <dgm:prSet presAssocID="{DD683220-3F16-4BC7-8208-FF8B4E00C1C4}" presName="node" presStyleLbl="node1" presStyleIdx="5" presStyleCnt="11">
        <dgm:presLayoutVars>
          <dgm:bulletEnabled val="1"/>
        </dgm:presLayoutVars>
      </dgm:prSet>
      <dgm:spPr/>
    </dgm:pt>
    <dgm:pt modelId="{C109324E-3BBA-4F06-BC2F-C29AB57DC36F}" type="pres">
      <dgm:prSet presAssocID="{9D9C909D-B09A-4645-A934-F97E3CCC4066}" presName="sibTrans" presStyleCnt="0"/>
      <dgm:spPr/>
    </dgm:pt>
    <dgm:pt modelId="{53A6DB77-3337-458D-AFF6-1B2C5F8B0347}" type="pres">
      <dgm:prSet presAssocID="{A8E230DE-6737-40B9-B4DB-006095A043A9}" presName="node" presStyleLbl="node1" presStyleIdx="6" presStyleCnt="11">
        <dgm:presLayoutVars>
          <dgm:bulletEnabled val="1"/>
        </dgm:presLayoutVars>
      </dgm:prSet>
      <dgm:spPr/>
    </dgm:pt>
    <dgm:pt modelId="{D0730C5B-FC90-48C6-B50C-DC9EC3A4BDCF}" type="pres">
      <dgm:prSet presAssocID="{92614B1C-A007-4365-B7DF-202C27D81107}" presName="sibTrans" presStyleCnt="0"/>
      <dgm:spPr/>
    </dgm:pt>
    <dgm:pt modelId="{43E09C70-6551-4D5D-BDAD-AED75B607D47}" type="pres">
      <dgm:prSet presAssocID="{FFE0F34C-16AD-4A9D-A320-D4673AB2BDAE}" presName="node" presStyleLbl="node1" presStyleIdx="7" presStyleCnt="11">
        <dgm:presLayoutVars>
          <dgm:bulletEnabled val="1"/>
        </dgm:presLayoutVars>
      </dgm:prSet>
      <dgm:spPr/>
    </dgm:pt>
    <dgm:pt modelId="{7D3C944B-D6F4-44CF-8F5E-8478BE580ACA}" type="pres">
      <dgm:prSet presAssocID="{F31881BB-7864-4B20-843E-01EA6F9172D2}" presName="sibTrans" presStyleCnt="0"/>
      <dgm:spPr/>
    </dgm:pt>
    <dgm:pt modelId="{3C694E28-1AD4-4623-8696-7800C30E5B2D}" type="pres">
      <dgm:prSet presAssocID="{51E40566-CFFF-4AEC-9DE8-B2C67DD7D7AA}" presName="node" presStyleLbl="node1" presStyleIdx="8" presStyleCnt="11">
        <dgm:presLayoutVars>
          <dgm:bulletEnabled val="1"/>
        </dgm:presLayoutVars>
      </dgm:prSet>
      <dgm:spPr/>
    </dgm:pt>
    <dgm:pt modelId="{E6497625-89CC-45E2-B459-89855425F1D6}" type="pres">
      <dgm:prSet presAssocID="{3D945AF0-C936-4F1C-9A12-F1CE629988D8}" presName="sibTrans" presStyleCnt="0"/>
      <dgm:spPr/>
    </dgm:pt>
    <dgm:pt modelId="{9C82148C-942A-4CEB-85B0-1AD67E1A4498}" type="pres">
      <dgm:prSet presAssocID="{D45A4C0C-3098-4138-8844-E70803B48C00}" presName="node" presStyleLbl="node1" presStyleIdx="9" presStyleCnt="11">
        <dgm:presLayoutVars>
          <dgm:bulletEnabled val="1"/>
        </dgm:presLayoutVars>
      </dgm:prSet>
      <dgm:spPr/>
    </dgm:pt>
    <dgm:pt modelId="{4CCE8100-3FC4-49C5-A0A2-870D9C66E07F}" type="pres">
      <dgm:prSet presAssocID="{F57DD3D1-6113-4348-BC58-685CED91BAE2}" presName="sibTrans" presStyleCnt="0"/>
      <dgm:spPr/>
    </dgm:pt>
    <dgm:pt modelId="{33E94DFA-047E-4B7D-B9C6-E4A866DD916D}" type="pres">
      <dgm:prSet presAssocID="{BC69A672-0E34-4125-9899-02BB8D383DF2}" presName="node" presStyleLbl="node1" presStyleIdx="10" presStyleCnt="11">
        <dgm:presLayoutVars>
          <dgm:bulletEnabled val="1"/>
        </dgm:presLayoutVars>
      </dgm:prSet>
      <dgm:spPr/>
    </dgm:pt>
  </dgm:ptLst>
  <dgm:cxnLst>
    <dgm:cxn modelId="{A2E39216-89C7-4CCD-8F7B-31076E8EC57B}" srcId="{01E8E08D-05F0-4AD1-B8BF-753FFA037D56}" destId="{D45A4C0C-3098-4138-8844-E70803B48C00}" srcOrd="9" destOrd="0" parTransId="{4618AF64-7F50-45E1-9861-A8CCF400A31D}" sibTransId="{F57DD3D1-6113-4348-BC58-685CED91BAE2}"/>
    <dgm:cxn modelId="{6E793121-FE3F-44F7-87CF-ACF2C2E0616E}" srcId="{01E8E08D-05F0-4AD1-B8BF-753FFA037D56}" destId="{FFE0F34C-16AD-4A9D-A320-D4673AB2BDAE}" srcOrd="7" destOrd="0" parTransId="{1292A3C1-34E5-4AF4-8FB2-945A4F9789CC}" sibTransId="{F31881BB-7864-4B20-843E-01EA6F9172D2}"/>
    <dgm:cxn modelId="{B1EB6029-32E2-4224-B03C-3AE29D5ACF38}" type="presOf" srcId="{A8E230DE-6737-40B9-B4DB-006095A043A9}" destId="{53A6DB77-3337-458D-AFF6-1B2C5F8B0347}" srcOrd="0" destOrd="0" presId="urn:microsoft.com/office/officeart/2005/8/layout/default"/>
    <dgm:cxn modelId="{E5CC3D3E-52D8-4888-9C24-0BB37685B9F5}" type="presOf" srcId="{01E8E08D-05F0-4AD1-B8BF-753FFA037D56}" destId="{360C98A9-2190-4FC9-BC0C-D421F411653D}" srcOrd="0" destOrd="0" presId="urn:microsoft.com/office/officeart/2005/8/layout/default"/>
    <dgm:cxn modelId="{BC5A2E61-35F8-4CB3-ABA9-F297A4439C27}" srcId="{01E8E08D-05F0-4AD1-B8BF-753FFA037D56}" destId="{72B2B09A-90E6-44EB-9217-692DD3DE36C8}" srcOrd="2" destOrd="0" parTransId="{68DFE1DA-6E05-430C-BC06-894AB4E4CCCE}" sibTransId="{DD11A2DF-932C-466A-9B74-43B94876A324}"/>
    <dgm:cxn modelId="{096DE466-CADE-41A1-AA9D-F41E4C4D3A52}" srcId="{01E8E08D-05F0-4AD1-B8BF-753FFA037D56}" destId="{DD683220-3F16-4BC7-8208-FF8B4E00C1C4}" srcOrd="5" destOrd="0" parTransId="{D65894DF-3B0E-4F2B-9523-DF5B3EE0C09D}" sibTransId="{9D9C909D-B09A-4645-A934-F97E3CCC4066}"/>
    <dgm:cxn modelId="{EB5A2267-8357-4476-B362-2A1EAEC3998A}" type="presOf" srcId="{DD683220-3F16-4BC7-8208-FF8B4E00C1C4}" destId="{2C1232D6-C453-4212-A096-CA1FE5899D52}" srcOrd="0" destOrd="0" presId="urn:microsoft.com/office/officeart/2005/8/layout/default"/>
    <dgm:cxn modelId="{3EEF6D53-8A0D-4BEB-8946-493054B71D27}" type="presOf" srcId="{72B2B09A-90E6-44EB-9217-692DD3DE36C8}" destId="{6ECE85CB-8895-4BED-AB6D-64C9047ACE8C}" srcOrd="0" destOrd="0" presId="urn:microsoft.com/office/officeart/2005/8/layout/default"/>
    <dgm:cxn modelId="{8DE74979-B50B-4A29-9535-1199E562A1D1}" srcId="{01E8E08D-05F0-4AD1-B8BF-753FFA037D56}" destId="{22B8EA42-7F46-4FFB-80B1-33CF06A34AD0}" srcOrd="3" destOrd="0" parTransId="{C301C200-B6E5-4417-8868-B91028673F85}" sibTransId="{56025660-45AC-413B-AA3B-BB7B86DC802D}"/>
    <dgm:cxn modelId="{A7FBC97F-037C-4506-BCF9-2C3CC19A5ABD}" srcId="{01E8E08D-05F0-4AD1-B8BF-753FFA037D56}" destId="{51E40566-CFFF-4AEC-9DE8-B2C67DD7D7AA}" srcOrd="8" destOrd="0" parTransId="{4E7F2B47-A197-43AC-8525-587C3FC8A390}" sibTransId="{3D945AF0-C936-4F1C-9A12-F1CE629988D8}"/>
    <dgm:cxn modelId="{E5E4F380-315C-4BB1-BE36-079DA62C8E81}" type="presOf" srcId="{51E40566-CFFF-4AEC-9DE8-B2C67DD7D7AA}" destId="{3C694E28-1AD4-4623-8696-7800C30E5B2D}" srcOrd="0" destOrd="0" presId="urn:microsoft.com/office/officeart/2005/8/layout/default"/>
    <dgm:cxn modelId="{E91F5C9B-A054-481E-B856-B5CA16808ABB}" type="presOf" srcId="{FFE0F34C-16AD-4A9D-A320-D4673AB2BDAE}" destId="{43E09C70-6551-4D5D-BDAD-AED75B607D47}" srcOrd="0" destOrd="0" presId="urn:microsoft.com/office/officeart/2005/8/layout/default"/>
    <dgm:cxn modelId="{653E65A0-D3CE-4372-B5B0-861AB4147F7A}" srcId="{01E8E08D-05F0-4AD1-B8BF-753FFA037D56}" destId="{41DE1E7A-072C-4E25-8A24-D908463D14CD}" srcOrd="0" destOrd="0" parTransId="{51ECDC08-5471-4957-AC83-62C94A45F75C}" sibTransId="{58B3326B-9070-4185-81D7-6CE27060AC65}"/>
    <dgm:cxn modelId="{578874A5-BC64-4A0A-A8C0-0FFAAC20A4BD}" type="presOf" srcId="{41DE1E7A-072C-4E25-8A24-D908463D14CD}" destId="{96C949EB-062D-4883-BBB0-3483429E263E}" srcOrd="0" destOrd="0" presId="urn:microsoft.com/office/officeart/2005/8/layout/default"/>
    <dgm:cxn modelId="{4D08D7A7-740A-4508-B793-C4C79C508A8D}" srcId="{01E8E08D-05F0-4AD1-B8BF-753FFA037D56}" destId="{8F1EDC4C-2E33-4806-9594-F172CBD5BE92}" srcOrd="1" destOrd="0" parTransId="{DDE15DFD-9C8A-4BB1-B77B-BDEBA16D2E9C}" sibTransId="{5F832916-9FDA-428D-B035-14CC54D2AE1E}"/>
    <dgm:cxn modelId="{E5A317AF-64EF-4642-9F83-AC809E539685}" type="presOf" srcId="{8F1EDC4C-2E33-4806-9594-F172CBD5BE92}" destId="{5FF648E1-B680-4902-B928-BAA513787258}" srcOrd="0" destOrd="0" presId="urn:microsoft.com/office/officeart/2005/8/layout/default"/>
    <dgm:cxn modelId="{0BC0CABA-6842-444F-B1CB-840607739F30}" type="presOf" srcId="{22B8EA42-7F46-4FFB-80B1-33CF06A34AD0}" destId="{0BB00B9D-60D6-4A48-B638-39E3FB895B9F}" srcOrd="0" destOrd="0" presId="urn:microsoft.com/office/officeart/2005/8/layout/default"/>
    <dgm:cxn modelId="{560953CD-AF95-4D44-88C2-BC43E29E5B8D}" type="presOf" srcId="{D45A4C0C-3098-4138-8844-E70803B48C00}" destId="{9C82148C-942A-4CEB-85B0-1AD67E1A4498}" srcOrd="0" destOrd="0" presId="urn:microsoft.com/office/officeart/2005/8/layout/default"/>
    <dgm:cxn modelId="{FA4A1FD0-F39F-45C4-89A6-434618F2205B}" srcId="{01E8E08D-05F0-4AD1-B8BF-753FFA037D56}" destId="{711A58CF-507F-4876-B58E-5A246F2A8788}" srcOrd="4" destOrd="0" parTransId="{92F11879-9DC6-40CA-A13C-AFC7BE97B0B3}" sibTransId="{A47B3176-7EAE-48D5-9E17-E766616638B8}"/>
    <dgm:cxn modelId="{CE4356D0-5A80-4FD8-A595-B1C5F5E330F4}" type="presOf" srcId="{BC69A672-0E34-4125-9899-02BB8D383DF2}" destId="{33E94DFA-047E-4B7D-B9C6-E4A866DD916D}" srcOrd="0" destOrd="0" presId="urn:microsoft.com/office/officeart/2005/8/layout/default"/>
    <dgm:cxn modelId="{BAD1FEE4-8ED5-4E08-A8B0-7125DE99A0EC}" srcId="{01E8E08D-05F0-4AD1-B8BF-753FFA037D56}" destId="{A8E230DE-6737-40B9-B4DB-006095A043A9}" srcOrd="6" destOrd="0" parTransId="{78F4D85E-37F8-4CF8-9520-F60217E89D6B}" sibTransId="{92614B1C-A007-4365-B7DF-202C27D81107}"/>
    <dgm:cxn modelId="{95523CF0-0DDD-4D9E-B725-C77F92C6D12B}" srcId="{01E8E08D-05F0-4AD1-B8BF-753FFA037D56}" destId="{BC69A672-0E34-4125-9899-02BB8D383DF2}" srcOrd="10" destOrd="0" parTransId="{2B92950F-A9E5-476A-B74C-E23F136E354B}" sibTransId="{B5C74C39-94E7-4516-A751-A745B98E4DAB}"/>
    <dgm:cxn modelId="{7DFC10FC-B6DA-49C6-A607-F660CBED6DD5}" type="presOf" srcId="{711A58CF-507F-4876-B58E-5A246F2A8788}" destId="{BB37458E-CFC3-4E29-A7B8-5B2A16ACC354}" srcOrd="0" destOrd="0" presId="urn:microsoft.com/office/officeart/2005/8/layout/default"/>
    <dgm:cxn modelId="{E3F55C57-D130-4930-82EF-9A80E4B23796}" type="presParOf" srcId="{360C98A9-2190-4FC9-BC0C-D421F411653D}" destId="{96C949EB-062D-4883-BBB0-3483429E263E}" srcOrd="0" destOrd="0" presId="urn:microsoft.com/office/officeart/2005/8/layout/default"/>
    <dgm:cxn modelId="{91EF88FE-A57A-4DDB-8A49-CA61DFBF0EF7}" type="presParOf" srcId="{360C98A9-2190-4FC9-BC0C-D421F411653D}" destId="{110CCA6F-9DFB-4835-A5B3-5829249B9957}" srcOrd="1" destOrd="0" presId="urn:microsoft.com/office/officeart/2005/8/layout/default"/>
    <dgm:cxn modelId="{C97F26B9-2AED-407E-9D2B-619E446FFA62}" type="presParOf" srcId="{360C98A9-2190-4FC9-BC0C-D421F411653D}" destId="{5FF648E1-B680-4902-B928-BAA513787258}" srcOrd="2" destOrd="0" presId="urn:microsoft.com/office/officeart/2005/8/layout/default"/>
    <dgm:cxn modelId="{7E077C28-DCDD-49BC-B081-94449E00DE1D}" type="presParOf" srcId="{360C98A9-2190-4FC9-BC0C-D421F411653D}" destId="{53B9CF0D-E1CD-4094-8CEE-ACFBD71463B0}" srcOrd="3" destOrd="0" presId="urn:microsoft.com/office/officeart/2005/8/layout/default"/>
    <dgm:cxn modelId="{D78ECDF9-35A5-4CBE-892C-4A7A0FD34B74}" type="presParOf" srcId="{360C98A9-2190-4FC9-BC0C-D421F411653D}" destId="{6ECE85CB-8895-4BED-AB6D-64C9047ACE8C}" srcOrd="4" destOrd="0" presId="urn:microsoft.com/office/officeart/2005/8/layout/default"/>
    <dgm:cxn modelId="{6E484AD0-326F-40CF-973C-5AC3CAC56248}" type="presParOf" srcId="{360C98A9-2190-4FC9-BC0C-D421F411653D}" destId="{8C9F107E-9E59-46D3-BC40-1FEF4DEE31A6}" srcOrd="5" destOrd="0" presId="urn:microsoft.com/office/officeart/2005/8/layout/default"/>
    <dgm:cxn modelId="{EE5872B8-6FE0-43FF-8527-02545C697539}" type="presParOf" srcId="{360C98A9-2190-4FC9-BC0C-D421F411653D}" destId="{0BB00B9D-60D6-4A48-B638-39E3FB895B9F}" srcOrd="6" destOrd="0" presId="urn:microsoft.com/office/officeart/2005/8/layout/default"/>
    <dgm:cxn modelId="{30060AB7-320D-42F4-BE59-9534368BB88B}" type="presParOf" srcId="{360C98A9-2190-4FC9-BC0C-D421F411653D}" destId="{F1E40254-D90D-4AD8-A9B2-F5D094262CE3}" srcOrd="7" destOrd="0" presId="urn:microsoft.com/office/officeart/2005/8/layout/default"/>
    <dgm:cxn modelId="{E8A008AC-17D3-400E-8532-1CBB1E03916D}" type="presParOf" srcId="{360C98A9-2190-4FC9-BC0C-D421F411653D}" destId="{BB37458E-CFC3-4E29-A7B8-5B2A16ACC354}" srcOrd="8" destOrd="0" presId="urn:microsoft.com/office/officeart/2005/8/layout/default"/>
    <dgm:cxn modelId="{B1462F9B-C1C1-4B91-A905-36BCE4EC415C}" type="presParOf" srcId="{360C98A9-2190-4FC9-BC0C-D421F411653D}" destId="{AE1D906F-5129-406E-9AA5-568922FFFC09}" srcOrd="9" destOrd="0" presId="urn:microsoft.com/office/officeart/2005/8/layout/default"/>
    <dgm:cxn modelId="{AA0CF142-EBFF-4D0A-AA3A-662DFF5C38A5}" type="presParOf" srcId="{360C98A9-2190-4FC9-BC0C-D421F411653D}" destId="{2C1232D6-C453-4212-A096-CA1FE5899D52}" srcOrd="10" destOrd="0" presId="urn:microsoft.com/office/officeart/2005/8/layout/default"/>
    <dgm:cxn modelId="{D1C532BC-1DCB-4141-B1AD-96BC76218346}" type="presParOf" srcId="{360C98A9-2190-4FC9-BC0C-D421F411653D}" destId="{C109324E-3BBA-4F06-BC2F-C29AB57DC36F}" srcOrd="11" destOrd="0" presId="urn:microsoft.com/office/officeart/2005/8/layout/default"/>
    <dgm:cxn modelId="{A9927A56-9138-46E1-AEFE-59BC380B859F}" type="presParOf" srcId="{360C98A9-2190-4FC9-BC0C-D421F411653D}" destId="{53A6DB77-3337-458D-AFF6-1B2C5F8B0347}" srcOrd="12" destOrd="0" presId="urn:microsoft.com/office/officeart/2005/8/layout/default"/>
    <dgm:cxn modelId="{ABAB68A7-DE52-4ADC-9B84-AA74D99F2CEE}" type="presParOf" srcId="{360C98A9-2190-4FC9-BC0C-D421F411653D}" destId="{D0730C5B-FC90-48C6-B50C-DC9EC3A4BDCF}" srcOrd="13" destOrd="0" presId="urn:microsoft.com/office/officeart/2005/8/layout/default"/>
    <dgm:cxn modelId="{3DD62C7D-8F5E-4C04-BD46-5ED73D1493B4}" type="presParOf" srcId="{360C98A9-2190-4FC9-BC0C-D421F411653D}" destId="{43E09C70-6551-4D5D-BDAD-AED75B607D47}" srcOrd="14" destOrd="0" presId="urn:microsoft.com/office/officeart/2005/8/layout/default"/>
    <dgm:cxn modelId="{4819F5A3-8C03-4752-B7D3-296402D15811}" type="presParOf" srcId="{360C98A9-2190-4FC9-BC0C-D421F411653D}" destId="{7D3C944B-D6F4-44CF-8F5E-8478BE580ACA}" srcOrd="15" destOrd="0" presId="urn:microsoft.com/office/officeart/2005/8/layout/default"/>
    <dgm:cxn modelId="{766A6CAD-95FB-446F-B580-EB56C849321B}" type="presParOf" srcId="{360C98A9-2190-4FC9-BC0C-D421F411653D}" destId="{3C694E28-1AD4-4623-8696-7800C30E5B2D}" srcOrd="16" destOrd="0" presId="urn:microsoft.com/office/officeart/2005/8/layout/default"/>
    <dgm:cxn modelId="{71A6A921-5E35-44C1-B758-4CAA6311FE86}" type="presParOf" srcId="{360C98A9-2190-4FC9-BC0C-D421F411653D}" destId="{E6497625-89CC-45E2-B459-89855425F1D6}" srcOrd="17" destOrd="0" presId="urn:microsoft.com/office/officeart/2005/8/layout/default"/>
    <dgm:cxn modelId="{533E35CF-61E1-44DC-9E98-A943E8308C92}" type="presParOf" srcId="{360C98A9-2190-4FC9-BC0C-D421F411653D}" destId="{9C82148C-942A-4CEB-85B0-1AD67E1A4498}" srcOrd="18" destOrd="0" presId="urn:microsoft.com/office/officeart/2005/8/layout/default"/>
    <dgm:cxn modelId="{5F4C8CA9-6BC4-4332-8932-DCF0251AE785}" type="presParOf" srcId="{360C98A9-2190-4FC9-BC0C-D421F411653D}" destId="{4CCE8100-3FC4-49C5-A0A2-870D9C66E07F}" srcOrd="19" destOrd="0" presId="urn:microsoft.com/office/officeart/2005/8/layout/default"/>
    <dgm:cxn modelId="{7258BDA0-BC41-41B4-9765-D356AB937D90}" type="presParOf" srcId="{360C98A9-2190-4FC9-BC0C-D421F411653D}" destId="{33E94DFA-047E-4B7D-B9C6-E4A866DD916D}"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E8AA66-4261-400E-B7B9-F03E7C113F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CC79A5A-FBB1-4955-93A8-B119B4FB6DC9}">
      <dgm:prSet/>
      <dgm:spPr>
        <a:solidFill>
          <a:srgbClr val="00549F"/>
        </a:solidFill>
        <a:effectLst>
          <a:outerShdw blurRad="50800" dist="38100" dir="2700000" algn="tl" rotWithShape="0">
            <a:prstClr val="black">
              <a:alpha val="40000"/>
            </a:prstClr>
          </a:outerShdw>
        </a:effectLst>
      </dgm:spPr>
      <dgm:t>
        <a:bodyPr/>
        <a:lstStyle/>
        <a:p>
          <a:r>
            <a:rPr lang="en-US"/>
            <a:t>CIP-007-6</a:t>
          </a:r>
        </a:p>
      </dgm:t>
    </dgm:pt>
    <dgm:pt modelId="{219F0067-6455-400C-ACD7-17EE3EFF67EA}" type="parTrans" cxnId="{53CB4AD9-E98C-4A69-87BF-C7F39BEE4F36}">
      <dgm:prSet/>
      <dgm:spPr/>
      <dgm:t>
        <a:bodyPr/>
        <a:lstStyle/>
        <a:p>
          <a:endParaRPr lang="en-US"/>
        </a:p>
      </dgm:t>
    </dgm:pt>
    <dgm:pt modelId="{3F42ABC3-720B-4623-9D15-93CF05579967}" type="sibTrans" cxnId="{53CB4AD9-E98C-4A69-87BF-C7F39BEE4F36}">
      <dgm:prSet/>
      <dgm:spPr/>
      <dgm:t>
        <a:bodyPr/>
        <a:lstStyle/>
        <a:p>
          <a:endParaRPr lang="en-US"/>
        </a:p>
      </dgm:t>
    </dgm:pt>
    <dgm:pt modelId="{FF3CD408-6C27-4034-A76C-8D52FC201CBD}">
      <dgm:prSet/>
      <dgm:spPr/>
      <dgm:t>
        <a:bodyPr/>
        <a:lstStyle/>
        <a:p>
          <a:r>
            <a:rPr lang="en-US" dirty="0"/>
            <a:t>High Impact BCS and Medium Impact BCS at Control Centers and associated PCA and nonprogrammable communication components located inside both physical and electronic security perimeters</a:t>
          </a:r>
        </a:p>
      </dgm:t>
    </dgm:pt>
    <dgm:pt modelId="{B96A0489-B4C7-4168-A5D3-CA433AD95DB4}" type="parTrans" cxnId="{3C9ECEE5-10C4-48EF-BBA1-3ABB32FE288A}">
      <dgm:prSet/>
      <dgm:spPr/>
      <dgm:t>
        <a:bodyPr/>
        <a:lstStyle/>
        <a:p>
          <a:endParaRPr lang="en-US"/>
        </a:p>
      </dgm:t>
    </dgm:pt>
    <dgm:pt modelId="{C442648F-FB0B-4DA2-889D-98C16CCACEDD}" type="sibTrans" cxnId="{3C9ECEE5-10C4-48EF-BBA1-3ABB32FE288A}">
      <dgm:prSet/>
      <dgm:spPr/>
      <dgm:t>
        <a:bodyPr/>
        <a:lstStyle/>
        <a:p>
          <a:endParaRPr lang="en-US"/>
        </a:p>
      </dgm:t>
    </dgm:pt>
    <dgm:pt modelId="{AAA39D16-EA02-4949-9994-968052E8336D}">
      <dgm:prSet/>
      <dgm:spPr/>
      <dgm:t>
        <a:bodyPr/>
        <a:lstStyle/>
        <a:p>
          <a:r>
            <a:rPr lang="en-US" dirty="0"/>
            <a:t>Part 1.2 Protect against the use of unnecessary physical input/output ports used for network connectivity, console commands, or removable media</a:t>
          </a:r>
        </a:p>
      </dgm:t>
    </dgm:pt>
    <dgm:pt modelId="{F714B291-04B1-4C4D-BB90-941B71876DC9}" type="parTrans" cxnId="{3B6A8A4F-0251-43BF-AC91-0FB74E042190}">
      <dgm:prSet/>
      <dgm:spPr/>
      <dgm:t>
        <a:bodyPr/>
        <a:lstStyle/>
        <a:p>
          <a:endParaRPr lang="en-US"/>
        </a:p>
      </dgm:t>
    </dgm:pt>
    <dgm:pt modelId="{F10A4493-A8BF-493D-A1EE-0909D1A9AAB1}" type="sibTrans" cxnId="{3B6A8A4F-0251-43BF-AC91-0FB74E042190}">
      <dgm:prSet/>
      <dgm:spPr/>
      <dgm:t>
        <a:bodyPr/>
        <a:lstStyle/>
        <a:p>
          <a:endParaRPr lang="en-US"/>
        </a:p>
      </dgm:t>
    </dgm:pt>
    <dgm:pt modelId="{86B8D098-A625-4DF1-849B-49C61E2C743B}">
      <dgm:prSet/>
      <dgm:spPr>
        <a:solidFill>
          <a:srgbClr val="00549F"/>
        </a:solidFill>
        <a:effectLst>
          <a:outerShdw blurRad="50800" dist="38100" dir="2700000" algn="tl" rotWithShape="0">
            <a:prstClr val="black">
              <a:alpha val="40000"/>
            </a:prstClr>
          </a:outerShdw>
        </a:effectLst>
      </dgm:spPr>
      <dgm:t>
        <a:bodyPr/>
        <a:lstStyle/>
        <a:p>
          <a:r>
            <a:rPr lang="en-US"/>
            <a:t>Additional Information</a:t>
          </a:r>
        </a:p>
      </dgm:t>
    </dgm:pt>
    <dgm:pt modelId="{16D7BD50-7147-4397-BC41-65CA493D5727}" type="parTrans" cxnId="{0A5A1B8A-483A-4A1C-A9A3-8ECB9BEEA39D}">
      <dgm:prSet/>
      <dgm:spPr/>
      <dgm:t>
        <a:bodyPr/>
        <a:lstStyle/>
        <a:p>
          <a:endParaRPr lang="en-US"/>
        </a:p>
      </dgm:t>
    </dgm:pt>
    <dgm:pt modelId="{3741FDA9-8342-4549-AB92-940AE451E614}" type="sibTrans" cxnId="{0A5A1B8A-483A-4A1C-A9A3-8ECB9BEEA39D}">
      <dgm:prSet/>
      <dgm:spPr/>
      <dgm:t>
        <a:bodyPr/>
        <a:lstStyle/>
        <a:p>
          <a:endParaRPr lang="en-US"/>
        </a:p>
      </dgm:t>
    </dgm:pt>
    <dgm:pt modelId="{9FD59CE2-0DAA-49E8-932A-FB06D1DF8768}">
      <dgm:prSet/>
      <dgm:spPr/>
      <dgm:t>
        <a:bodyPr/>
        <a:lstStyle/>
        <a:p>
          <a:r>
            <a:rPr lang="en-US"/>
            <a:t>CIP-014-3 – Physical Security – Reviewing evidence (applicability lists, models, and technical analyses) of the risk assessments </a:t>
          </a:r>
        </a:p>
      </dgm:t>
    </dgm:pt>
    <dgm:pt modelId="{2072F0CA-7A3D-46D5-9EAE-04175DE08A9B}" type="parTrans" cxnId="{86CDA649-8BE2-4274-9393-9575084B7DC4}">
      <dgm:prSet/>
      <dgm:spPr/>
      <dgm:t>
        <a:bodyPr/>
        <a:lstStyle/>
        <a:p>
          <a:endParaRPr lang="en-US"/>
        </a:p>
      </dgm:t>
    </dgm:pt>
    <dgm:pt modelId="{BF81DA9F-7C0B-4527-A81E-864B6042A1AF}" type="sibTrans" cxnId="{86CDA649-8BE2-4274-9393-9575084B7DC4}">
      <dgm:prSet/>
      <dgm:spPr/>
      <dgm:t>
        <a:bodyPr/>
        <a:lstStyle/>
        <a:p>
          <a:endParaRPr lang="en-US"/>
        </a:p>
      </dgm:t>
    </dgm:pt>
    <dgm:pt modelId="{3F5FA26A-6846-4A4D-A754-851B3B2556F8}">
      <dgm:prSet/>
      <dgm:spPr/>
      <dgm:t>
        <a:bodyPr/>
        <a:lstStyle/>
        <a:p>
          <a:r>
            <a:rPr lang="en-US" dirty="0"/>
            <a:t>Electronic Access Points identified and associated PSPs</a:t>
          </a:r>
        </a:p>
      </dgm:t>
    </dgm:pt>
    <dgm:pt modelId="{6B26A36E-5BA4-42F3-87B9-0C022434511C}" type="parTrans" cxnId="{924C32C9-75BD-4474-918C-DF8D496A2508}">
      <dgm:prSet/>
      <dgm:spPr/>
      <dgm:t>
        <a:bodyPr/>
        <a:lstStyle/>
        <a:p>
          <a:endParaRPr lang="en-US"/>
        </a:p>
      </dgm:t>
    </dgm:pt>
    <dgm:pt modelId="{25998875-D58D-4386-BEA4-93A7D8583E6A}" type="sibTrans" cxnId="{924C32C9-75BD-4474-918C-DF8D496A2508}">
      <dgm:prSet/>
      <dgm:spPr/>
      <dgm:t>
        <a:bodyPr/>
        <a:lstStyle/>
        <a:p>
          <a:endParaRPr lang="en-US"/>
        </a:p>
      </dgm:t>
    </dgm:pt>
    <dgm:pt modelId="{FA319229-8C3B-4CCE-8A72-DC4D70F6B3FC}">
      <dgm:prSet/>
      <dgm:spPr/>
      <dgm:t>
        <a:bodyPr/>
        <a:lstStyle/>
        <a:p>
          <a:r>
            <a:rPr lang="en-US" dirty="0"/>
            <a:t>Physical Access Control Systems</a:t>
          </a:r>
        </a:p>
      </dgm:t>
    </dgm:pt>
    <dgm:pt modelId="{2C52B57F-FA31-412C-BEAB-A8581CC72627}" type="parTrans" cxnId="{62A791C8-DF34-4640-A579-24A03F5E1528}">
      <dgm:prSet/>
      <dgm:spPr/>
      <dgm:t>
        <a:bodyPr/>
        <a:lstStyle/>
        <a:p>
          <a:endParaRPr lang="en-US"/>
        </a:p>
      </dgm:t>
    </dgm:pt>
    <dgm:pt modelId="{4A28865E-88A6-49AC-83E6-2F51DB2B2520}" type="sibTrans" cxnId="{62A791C8-DF34-4640-A579-24A03F5E1528}">
      <dgm:prSet/>
      <dgm:spPr/>
      <dgm:t>
        <a:bodyPr/>
        <a:lstStyle/>
        <a:p>
          <a:endParaRPr lang="en-US"/>
        </a:p>
      </dgm:t>
    </dgm:pt>
    <dgm:pt modelId="{0E89B325-E6BE-4A5B-ABD5-30AC476F45E8}">
      <dgm:prSet/>
      <dgm:spPr/>
      <dgm:t>
        <a:bodyPr/>
        <a:lstStyle/>
        <a:p>
          <a:r>
            <a:rPr lang="en-US" dirty="0"/>
            <a:t>Cyber Assets identified – sampled</a:t>
          </a:r>
        </a:p>
      </dgm:t>
    </dgm:pt>
    <dgm:pt modelId="{76AD78A7-9855-488A-9D85-36BDCE3B3813}" type="parTrans" cxnId="{C9D66097-121E-40C7-A628-58EE6F06D41B}">
      <dgm:prSet/>
      <dgm:spPr/>
      <dgm:t>
        <a:bodyPr/>
        <a:lstStyle/>
        <a:p>
          <a:endParaRPr lang="en-US"/>
        </a:p>
      </dgm:t>
    </dgm:pt>
    <dgm:pt modelId="{07F2F6F5-3BED-40C9-82A5-A9ECFD68F9A8}" type="sibTrans" cxnId="{C9D66097-121E-40C7-A628-58EE6F06D41B}">
      <dgm:prSet/>
      <dgm:spPr/>
      <dgm:t>
        <a:bodyPr/>
        <a:lstStyle/>
        <a:p>
          <a:endParaRPr lang="en-US"/>
        </a:p>
      </dgm:t>
    </dgm:pt>
    <dgm:pt modelId="{F47189A9-0871-4479-9473-5BE81FB5E271}">
      <dgm:prSet/>
      <dgm:spPr/>
      <dgm:t>
        <a:bodyPr/>
        <a:lstStyle/>
        <a:p>
          <a:r>
            <a:rPr lang="en-US" dirty="0"/>
            <a:t>TOP-001-6 R20 – Verify that there is redundant and diversely routed infrastructure (switches, routers, servers, power supplies, network cabling, etc.) at the primary Control Center, including its associated data center </a:t>
          </a:r>
        </a:p>
      </dgm:t>
    </dgm:pt>
    <dgm:pt modelId="{E6B9C515-5F8A-412B-B0E5-0CE83343D52A}" type="parTrans" cxnId="{6A5B064E-ACEC-47AE-8BB7-435D4FA69AA6}">
      <dgm:prSet/>
      <dgm:spPr/>
      <dgm:t>
        <a:bodyPr/>
        <a:lstStyle/>
        <a:p>
          <a:endParaRPr lang="en-US"/>
        </a:p>
      </dgm:t>
    </dgm:pt>
    <dgm:pt modelId="{D115E0AB-0305-4C79-A603-482DA828A2B8}" type="sibTrans" cxnId="{6A5B064E-ACEC-47AE-8BB7-435D4FA69AA6}">
      <dgm:prSet/>
      <dgm:spPr/>
      <dgm:t>
        <a:bodyPr/>
        <a:lstStyle/>
        <a:p>
          <a:endParaRPr lang="en-US"/>
        </a:p>
      </dgm:t>
    </dgm:pt>
    <dgm:pt modelId="{764F8070-5F01-4D18-968A-07F252E60A59}">
      <dgm:prSet/>
      <dgm:spPr/>
      <dgm:t>
        <a:bodyPr/>
        <a:lstStyle/>
        <a:p>
          <a:r>
            <a:rPr lang="en-US" dirty="0"/>
            <a:t>Electronic Access Controls &amp; Monitoring Systems (EACMS)</a:t>
          </a:r>
        </a:p>
      </dgm:t>
    </dgm:pt>
    <dgm:pt modelId="{83CA307F-8FCB-4CC4-8F3A-E00A5539B721}" type="parTrans" cxnId="{60EC1680-517A-4AC2-8BFE-1EA44A0A832E}">
      <dgm:prSet/>
      <dgm:spPr/>
      <dgm:t>
        <a:bodyPr/>
        <a:lstStyle/>
        <a:p>
          <a:endParaRPr lang="en-US"/>
        </a:p>
      </dgm:t>
    </dgm:pt>
    <dgm:pt modelId="{851664B1-4FCB-4A5B-9A51-43EF6BF14A1A}" type="sibTrans" cxnId="{60EC1680-517A-4AC2-8BFE-1EA44A0A832E}">
      <dgm:prSet/>
      <dgm:spPr/>
      <dgm:t>
        <a:bodyPr/>
        <a:lstStyle/>
        <a:p>
          <a:endParaRPr lang="en-US"/>
        </a:p>
      </dgm:t>
    </dgm:pt>
    <dgm:pt modelId="{72BE7479-F5CA-4EC9-BE81-509EB783C65E}" type="pres">
      <dgm:prSet presAssocID="{73E8AA66-4261-400E-B7B9-F03E7C113F63}" presName="linear" presStyleCnt="0">
        <dgm:presLayoutVars>
          <dgm:animLvl val="lvl"/>
          <dgm:resizeHandles val="exact"/>
        </dgm:presLayoutVars>
      </dgm:prSet>
      <dgm:spPr/>
    </dgm:pt>
    <dgm:pt modelId="{9613D65C-7F54-49AF-B086-79D242D94A60}" type="pres">
      <dgm:prSet presAssocID="{ACC79A5A-FBB1-4955-93A8-B119B4FB6DC9}" presName="parentText" presStyleLbl="node1" presStyleIdx="0" presStyleCnt="2" custLinFactNeighborY="-2204">
        <dgm:presLayoutVars>
          <dgm:chMax val="0"/>
          <dgm:bulletEnabled val="1"/>
        </dgm:presLayoutVars>
      </dgm:prSet>
      <dgm:spPr>
        <a:prstGeom prst="rect">
          <a:avLst/>
        </a:prstGeom>
      </dgm:spPr>
    </dgm:pt>
    <dgm:pt modelId="{92C87D79-6526-4496-9616-FDB3A6CCEF8B}" type="pres">
      <dgm:prSet presAssocID="{ACC79A5A-FBB1-4955-93A8-B119B4FB6DC9}" presName="childText" presStyleLbl="revTx" presStyleIdx="0" presStyleCnt="2">
        <dgm:presLayoutVars>
          <dgm:bulletEnabled val="1"/>
        </dgm:presLayoutVars>
      </dgm:prSet>
      <dgm:spPr/>
    </dgm:pt>
    <dgm:pt modelId="{A7557564-5C06-480F-9A0D-87EDB55B98B5}" type="pres">
      <dgm:prSet presAssocID="{86B8D098-A625-4DF1-849B-49C61E2C743B}" presName="parentText" presStyleLbl="node1" presStyleIdx="1" presStyleCnt="2" custLinFactNeighborY="1164">
        <dgm:presLayoutVars>
          <dgm:chMax val="0"/>
          <dgm:bulletEnabled val="1"/>
        </dgm:presLayoutVars>
      </dgm:prSet>
      <dgm:spPr>
        <a:prstGeom prst="rect">
          <a:avLst/>
        </a:prstGeom>
      </dgm:spPr>
    </dgm:pt>
    <dgm:pt modelId="{A5A6DC64-BC2A-4858-AF8F-A4D0A24371BD}" type="pres">
      <dgm:prSet presAssocID="{86B8D098-A625-4DF1-849B-49C61E2C743B}" presName="childText" presStyleLbl="revTx" presStyleIdx="1" presStyleCnt="2" custLinFactNeighborY="10507">
        <dgm:presLayoutVars>
          <dgm:bulletEnabled val="1"/>
        </dgm:presLayoutVars>
      </dgm:prSet>
      <dgm:spPr/>
    </dgm:pt>
  </dgm:ptLst>
  <dgm:cxnLst>
    <dgm:cxn modelId="{6C07771D-8147-4CCA-B154-0DA28515EDE4}" type="presOf" srcId="{3F5FA26A-6846-4A4D-A754-851B3B2556F8}" destId="{A5A6DC64-BC2A-4858-AF8F-A4D0A24371BD}" srcOrd="0" destOrd="1" presId="urn:microsoft.com/office/officeart/2005/8/layout/vList2"/>
    <dgm:cxn modelId="{D1B37D3A-50D7-4E88-9D08-1CC242A40E89}" type="presOf" srcId="{FA319229-8C3B-4CCE-8A72-DC4D70F6B3FC}" destId="{A5A6DC64-BC2A-4858-AF8F-A4D0A24371BD}" srcOrd="0" destOrd="3" presId="urn:microsoft.com/office/officeart/2005/8/layout/vList2"/>
    <dgm:cxn modelId="{86CDA649-8BE2-4274-9393-9575084B7DC4}" srcId="{86B8D098-A625-4DF1-849B-49C61E2C743B}" destId="{9FD59CE2-0DAA-49E8-932A-FB06D1DF8768}" srcOrd="0" destOrd="0" parTransId="{2072F0CA-7A3D-46D5-9EAE-04175DE08A9B}" sibTransId="{BF81DA9F-7C0B-4527-A81E-864B6042A1AF}"/>
    <dgm:cxn modelId="{6A5B064E-ACEC-47AE-8BB7-435D4FA69AA6}" srcId="{86B8D098-A625-4DF1-849B-49C61E2C743B}" destId="{F47189A9-0871-4479-9473-5BE81FB5E271}" srcOrd="5" destOrd="0" parTransId="{E6B9C515-5F8A-412B-B0E5-0CE83343D52A}" sibTransId="{D115E0AB-0305-4C79-A603-482DA828A2B8}"/>
    <dgm:cxn modelId="{3B6A8A4F-0251-43BF-AC91-0FB74E042190}" srcId="{ACC79A5A-FBB1-4955-93A8-B119B4FB6DC9}" destId="{AAA39D16-EA02-4949-9994-968052E8336D}" srcOrd="1" destOrd="0" parTransId="{F714B291-04B1-4C4D-BB90-941B71876DC9}" sibTransId="{F10A4493-A8BF-493D-A1EE-0909D1A9AAB1}"/>
    <dgm:cxn modelId="{60EC1680-517A-4AC2-8BFE-1EA44A0A832E}" srcId="{86B8D098-A625-4DF1-849B-49C61E2C743B}" destId="{764F8070-5F01-4D18-968A-07F252E60A59}" srcOrd="2" destOrd="0" parTransId="{83CA307F-8FCB-4CC4-8F3A-E00A5539B721}" sibTransId="{851664B1-4FCB-4A5B-9A51-43EF6BF14A1A}"/>
    <dgm:cxn modelId="{4BC59180-E208-4F14-B551-286D194DD8C6}" type="presOf" srcId="{FF3CD408-6C27-4034-A76C-8D52FC201CBD}" destId="{92C87D79-6526-4496-9616-FDB3A6CCEF8B}" srcOrd="0" destOrd="0" presId="urn:microsoft.com/office/officeart/2005/8/layout/vList2"/>
    <dgm:cxn modelId="{C6CBB182-C76F-4EC1-A870-C823E1EEDBAD}" type="presOf" srcId="{86B8D098-A625-4DF1-849B-49C61E2C743B}" destId="{A7557564-5C06-480F-9A0D-87EDB55B98B5}" srcOrd="0" destOrd="0" presId="urn:microsoft.com/office/officeart/2005/8/layout/vList2"/>
    <dgm:cxn modelId="{0A5A1B8A-483A-4A1C-A9A3-8ECB9BEEA39D}" srcId="{73E8AA66-4261-400E-B7B9-F03E7C113F63}" destId="{86B8D098-A625-4DF1-849B-49C61E2C743B}" srcOrd="1" destOrd="0" parTransId="{16D7BD50-7147-4397-BC41-65CA493D5727}" sibTransId="{3741FDA9-8342-4549-AB92-940AE451E614}"/>
    <dgm:cxn modelId="{C9D66097-121E-40C7-A628-58EE6F06D41B}" srcId="{86B8D098-A625-4DF1-849B-49C61E2C743B}" destId="{0E89B325-E6BE-4A5B-ABD5-30AC476F45E8}" srcOrd="4" destOrd="0" parTransId="{76AD78A7-9855-488A-9D85-36BDCE3B3813}" sibTransId="{07F2F6F5-3BED-40C9-82A5-A9ECFD68F9A8}"/>
    <dgm:cxn modelId="{B0599BA4-3105-4AF4-90D5-2FD2C138990E}" type="presOf" srcId="{ACC79A5A-FBB1-4955-93A8-B119B4FB6DC9}" destId="{9613D65C-7F54-49AF-B086-79D242D94A60}" srcOrd="0" destOrd="0" presId="urn:microsoft.com/office/officeart/2005/8/layout/vList2"/>
    <dgm:cxn modelId="{CF964AAB-F5E7-41FC-94B4-373AD0286CC3}" type="presOf" srcId="{9FD59CE2-0DAA-49E8-932A-FB06D1DF8768}" destId="{A5A6DC64-BC2A-4858-AF8F-A4D0A24371BD}" srcOrd="0" destOrd="0" presId="urn:microsoft.com/office/officeart/2005/8/layout/vList2"/>
    <dgm:cxn modelId="{308F9EAD-33C0-4DB8-B3B8-7AB03BA87480}" type="presOf" srcId="{AAA39D16-EA02-4949-9994-968052E8336D}" destId="{92C87D79-6526-4496-9616-FDB3A6CCEF8B}" srcOrd="0" destOrd="1" presId="urn:microsoft.com/office/officeart/2005/8/layout/vList2"/>
    <dgm:cxn modelId="{0CBF40B5-279D-458A-9383-B57F2EB77614}" type="presOf" srcId="{73E8AA66-4261-400E-B7B9-F03E7C113F63}" destId="{72BE7479-F5CA-4EC9-BE81-509EB783C65E}" srcOrd="0" destOrd="0" presId="urn:microsoft.com/office/officeart/2005/8/layout/vList2"/>
    <dgm:cxn modelId="{AA6A62B5-C382-43F3-B51F-D0D5F8BBABEA}" type="presOf" srcId="{0E89B325-E6BE-4A5B-ABD5-30AC476F45E8}" destId="{A5A6DC64-BC2A-4858-AF8F-A4D0A24371BD}" srcOrd="0" destOrd="4" presId="urn:microsoft.com/office/officeart/2005/8/layout/vList2"/>
    <dgm:cxn modelId="{4D3E96C5-53D7-42C8-9EE1-9086E7F668CD}" type="presOf" srcId="{764F8070-5F01-4D18-968A-07F252E60A59}" destId="{A5A6DC64-BC2A-4858-AF8F-A4D0A24371BD}" srcOrd="0" destOrd="2" presId="urn:microsoft.com/office/officeart/2005/8/layout/vList2"/>
    <dgm:cxn modelId="{62A791C8-DF34-4640-A579-24A03F5E1528}" srcId="{86B8D098-A625-4DF1-849B-49C61E2C743B}" destId="{FA319229-8C3B-4CCE-8A72-DC4D70F6B3FC}" srcOrd="3" destOrd="0" parTransId="{2C52B57F-FA31-412C-BEAB-A8581CC72627}" sibTransId="{4A28865E-88A6-49AC-83E6-2F51DB2B2520}"/>
    <dgm:cxn modelId="{924C32C9-75BD-4474-918C-DF8D496A2508}" srcId="{86B8D098-A625-4DF1-849B-49C61E2C743B}" destId="{3F5FA26A-6846-4A4D-A754-851B3B2556F8}" srcOrd="1" destOrd="0" parTransId="{6B26A36E-5BA4-42F3-87B9-0C022434511C}" sibTransId="{25998875-D58D-4386-BEA4-93A7D8583E6A}"/>
    <dgm:cxn modelId="{53CB4AD9-E98C-4A69-87BF-C7F39BEE4F36}" srcId="{73E8AA66-4261-400E-B7B9-F03E7C113F63}" destId="{ACC79A5A-FBB1-4955-93A8-B119B4FB6DC9}" srcOrd="0" destOrd="0" parTransId="{219F0067-6455-400C-ACD7-17EE3EFF67EA}" sibTransId="{3F42ABC3-720B-4623-9D15-93CF05579967}"/>
    <dgm:cxn modelId="{C1935DE4-07CB-4D88-8273-ACE413B68F6E}" type="presOf" srcId="{F47189A9-0871-4479-9473-5BE81FB5E271}" destId="{A5A6DC64-BC2A-4858-AF8F-A4D0A24371BD}" srcOrd="0" destOrd="5" presId="urn:microsoft.com/office/officeart/2005/8/layout/vList2"/>
    <dgm:cxn modelId="{3C9ECEE5-10C4-48EF-BBA1-3ABB32FE288A}" srcId="{ACC79A5A-FBB1-4955-93A8-B119B4FB6DC9}" destId="{FF3CD408-6C27-4034-A76C-8D52FC201CBD}" srcOrd="0" destOrd="0" parTransId="{B96A0489-B4C7-4168-A5D3-CA433AD95DB4}" sibTransId="{C442648F-FB0B-4DA2-889D-98C16CCACEDD}"/>
    <dgm:cxn modelId="{8C4428E0-F680-4927-8D3F-0501B200987C}" type="presParOf" srcId="{72BE7479-F5CA-4EC9-BE81-509EB783C65E}" destId="{9613D65C-7F54-49AF-B086-79D242D94A60}" srcOrd="0" destOrd="0" presId="urn:microsoft.com/office/officeart/2005/8/layout/vList2"/>
    <dgm:cxn modelId="{0494488E-A2C4-40B8-A845-0D1431F645B5}" type="presParOf" srcId="{72BE7479-F5CA-4EC9-BE81-509EB783C65E}" destId="{92C87D79-6526-4496-9616-FDB3A6CCEF8B}" srcOrd="1" destOrd="0" presId="urn:microsoft.com/office/officeart/2005/8/layout/vList2"/>
    <dgm:cxn modelId="{43EDFD69-43EF-4995-9C52-7EF64CC2213D}" type="presParOf" srcId="{72BE7479-F5CA-4EC9-BE81-509EB783C65E}" destId="{A7557564-5C06-480F-9A0D-87EDB55B98B5}" srcOrd="2" destOrd="0" presId="urn:microsoft.com/office/officeart/2005/8/layout/vList2"/>
    <dgm:cxn modelId="{4E4D9EF3-4EBF-4C03-A8AA-E8FA5905ACD5}" type="presParOf" srcId="{72BE7479-F5CA-4EC9-BE81-509EB783C65E}" destId="{A5A6DC64-BC2A-4858-AF8F-A4D0A24371B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3483B2-343B-4774-8CA3-26A9C36E9F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CA83F2B-EF64-4A1D-9566-B09236DF1367}">
      <dgm:prSet/>
      <dgm:spPr>
        <a:solidFill>
          <a:srgbClr val="00549F"/>
        </a:solidFill>
        <a:effectLst>
          <a:outerShdw blurRad="50800" dist="38100" dir="2700000" algn="tl" rotWithShape="0">
            <a:prstClr val="black">
              <a:alpha val="40000"/>
            </a:prstClr>
          </a:outerShdw>
        </a:effectLst>
      </dgm:spPr>
      <dgm:t>
        <a:bodyPr/>
        <a:lstStyle/>
        <a:p>
          <a:r>
            <a:rPr lang="en-US" b="1" dirty="0"/>
            <a:t>Inspect perimeter fencing, gates, and barriers to ensure they are adequate to deter unauthorized access</a:t>
          </a:r>
          <a:endParaRPr lang="en-US" dirty="0"/>
        </a:p>
      </dgm:t>
    </dgm:pt>
    <dgm:pt modelId="{201EE318-BB87-4919-88E1-848C647EAE31}" type="parTrans" cxnId="{37CE2766-2B29-4DA9-9C57-79F8A368C2F0}">
      <dgm:prSet/>
      <dgm:spPr/>
      <dgm:t>
        <a:bodyPr/>
        <a:lstStyle/>
        <a:p>
          <a:endParaRPr lang="en-US"/>
        </a:p>
      </dgm:t>
    </dgm:pt>
    <dgm:pt modelId="{A014848D-DCF3-4247-9E8C-AE575754CCE1}" type="sibTrans" cxnId="{37CE2766-2B29-4DA9-9C57-79F8A368C2F0}">
      <dgm:prSet/>
      <dgm:spPr/>
      <dgm:t>
        <a:bodyPr/>
        <a:lstStyle/>
        <a:p>
          <a:endParaRPr lang="en-US"/>
        </a:p>
      </dgm:t>
    </dgm:pt>
    <dgm:pt modelId="{D7D8E62F-B88B-4D15-A8AE-9B83CF4BC929}">
      <dgm:prSet/>
      <dgm:spPr>
        <a:solidFill>
          <a:srgbClr val="00549F"/>
        </a:solidFill>
        <a:effectLst>
          <a:outerShdw blurRad="50800" dist="38100" dir="2700000" algn="tl" rotWithShape="0">
            <a:prstClr val="black">
              <a:alpha val="40000"/>
            </a:prstClr>
          </a:outerShdw>
        </a:effectLst>
      </dgm:spPr>
      <dgm:t>
        <a:bodyPr/>
        <a:lstStyle/>
        <a:p>
          <a:r>
            <a:rPr lang="en-US" b="1" dirty="0"/>
            <a:t>Check surveillance systems, including cameras and sensors, to verify their functionality and coverage</a:t>
          </a:r>
          <a:endParaRPr lang="en-US" dirty="0"/>
        </a:p>
      </dgm:t>
    </dgm:pt>
    <dgm:pt modelId="{0DA42CA8-50B0-446E-8E7C-97E453C24E60}" type="parTrans" cxnId="{2871F8F3-3EF1-4CFC-ACBD-7041D0E2AD13}">
      <dgm:prSet/>
      <dgm:spPr/>
      <dgm:t>
        <a:bodyPr/>
        <a:lstStyle/>
        <a:p>
          <a:endParaRPr lang="en-US"/>
        </a:p>
      </dgm:t>
    </dgm:pt>
    <dgm:pt modelId="{1C81D2FD-0272-4CE5-BA87-C45C8D08C1A8}" type="sibTrans" cxnId="{2871F8F3-3EF1-4CFC-ACBD-7041D0E2AD13}">
      <dgm:prSet/>
      <dgm:spPr/>
      <dgm:t>
        <a:bodyPr/>
        <a:lstStyle/>
        <a:p>
          <a:endParaRPr lang="en-US"/>
        </a:p>
      </dgm:t>
    </dgm:pt>
    <dgm:pt modelId="{7EF94244-E21D-4436-B371-D82BEDC3B3B9}">
      <dgm:prSet/>
      <dgm:spPr>
        <a:solidFill>
          <a:srgbClr val="00549F"/>
        </a:solidFill>
        <a:effectLst>
          <a:outerShdw blurRad="50800" dist="38100" dir="2700000" algn="tl" rotWithShape="0">
            <a:prstClr val="black">
              <a:alpha val="40000"/>
            </a:prstClr>
          </a:outerShdw>
        </a:effectLst>
      </dgm:spPr>
      <dgm:t>
        <a:bodyPr/>
        <a:lstStyle/>
        <a:p>
          <a:r>
            <a:rPr lang="en-US" b="1" dirty="0"/>
            <a:t>Test access control measures, such as card readers, alarms/alerts, and security personnel to ensure only authorized individuals can enter secure areas</a:t>
          </a:r>
          <a:endParaRPr lang="en-US" dirty="0"/>
        </a:p>
      </dgm:t>
    </dgm:pt>
    <dgm:pt modelId="{FA2AFE50-4668-44CE-93D2-E660925E50CE}" type="parTrans" cxnId="{86A15FBB-9C8D-461B-9366-12723FB4FDB7}">
      <dgm:prSet/>
      <dgm:spPr/>
      <dgm:t>
        <a:bodyPr/>
        <a:lstStyle/>
        <a:p>
          <a:endParaRPr lang="en-US"/>
        </a:p>
      </dgm:t>
    </dgm:pt>
    <dgm:pt modelId="{0C5503C1-C045-4972-95BF-6B3497073F4C}" type="sibTrans" cxnId="{86A15FBB-9C8D-461B-9366-12723FB4FDB7}">
      <dgm:prSet/>
      <dgm:spPr/>
      <dgm:t>
        <a:bodyPr/>
        <a:lstStyle/>
        <a:p>
          <a:endParaRPr lang="en-US"/>
        </a:p>
      </dgm:t>
    </dgm:pt>
    <dgm:pt modelId="{93ACC4CE-8F44-437F-9BB0-00DED7751652}">
      <dgm:prSet/>
      <dgm:spPr>
        <a:solidFill>
          <a:srgbClr val="00549F"/>
        </a:solidFill>
        <a:effectLst>
          <a:outerShdw blurRad="50800" dist="38100" dir="2700000" algn="tl" rotWithShape="0">
            <a:prstClr val="black">
              <a:alpha val="40000"/>
            </a:prstClr>
          </a:outerShdw>
        </a:effectLst>
      </dgm:spPr>
      <dgm:t>
        <a:bodyPr/>
        <a:lstStyle/>
        <a:p>
          <a:r>
            <a:rPr lang="en-US" b="1" dirty="0"/>
            <a:t>Review access logs, and visitor logs to ensure continuous escorted access of visitors within the PSP </a:t>
          </a:r>
          <a:endParaRPr lang="en-US" dirty="0"/>
        </a:p>
      </dgm:t>
    </dgm:pt>
    <dgm:pt modelId="{4FC2A557-14F1-4B2D-899B-AE984167171D}" type="parTrans" cxnId="{79AACBCB-9B31-495F-B0E5-4957C84272F9}">
      <dgm:prSet/>
      <dgm:spPr/>
      <dgm:t>
        <a:bodyPr/>
        <a:lstStyle/>
        <a:p>
          <a:endParaRPr lang="en-US"/>
        </a:p>
      </dgm:t>
    </dgm:pt>
    <dgm:pt modelId="{151CAD7A-C03C-4363-ACA1-2F7B1BEB6B6F}" type="sibTrans" cxnId="{79AACBCB-9B31-495F-B0E5-4957C84272F9}">
      <dgm:prSet/>
      <dgm:spPr/>
      <dgm:t>
        <a:bodyPr/>
        <a:lstStyle/>
        <a:p>
          <a:endParaRPr lang="en-US"/>
        </a:p>
      </dgm:t>
    </dgm:pt>
    <dgm:pt modelId="{F3DDB658-F772-43AA-B79C-21B90BE38A6B}">
      <dgm:prSet/>
      <dgm:spPr>
        <a:solidFill>
          <a:srgbClr val="00549F"/>
        </a:solidFill>
        <a:effectLst>
          <a:outerShdw blurRad="50800" dist="38100" dir="2700000" algn="tl" rotWithShape="0">
            <a:prstClr val="black">
              <a:alpha val="40000"/>
            </a:prstClr>
          </a:outerShdw>
        </a:effectLst>
      </dgm:spPr>
      <dgm:t>
        <a:bodyPr/>
        <a:lstStyle/>
        <a:p>
          <a:r>
            <a:rPr lang="en-US" b="1" dirty="0"/>
            <a:t>Review environmental controls for Control Centers and associated datacenters, redundancy and diverse routing - avoiding single points of failure</a:t>
          </a:r>
          <a:endParaRPr lang="en-US" dirty="0"/>
        </a:p>
      </dgm:t>
    </dgm:pt>
    <dgm:pt modelId="{2D6416EF-D986-4AFC-97F7-4BA4BA5AD4C7}" type="parTrans" cxnId="{9A12DC1A-7A59-4629-B376-86891F879175}">
      <dgm:prSet/>
      <dgm:spPr/>
      <dgm:t>
        <a:bodyPr/>
        <a:lstStyle/>
        <a:p>
          <a:endParaRPr lang="en-US"/>
        </a:p>
      </dgm:t>
    </dgm:pt>
    <dgm:pt modelId="{16DD5871-4F75-469A-976F-5801308065CB}" type="sibTrans" cxnId="{9A12DC1A-7A59-4629-B376-86891F879175}">
      <dgm:prSet/>
      <dgm:spPr/>
      <dgm:t>
        <a:bodyPr/>
        <a:lstStyle/>
        <a:p>
          <a:endParaRPr lang="en-US"/>
        </a:p>
      </dgm:t>
    </dgm:pt>
    <dgm:pt modelId="{7DE73865-32C6-4C48-A7BA-1BA125F704A9}" type="pres">
      <dgm:prSet presAssocID="{8E3483B2-343B-4774-8CA3-26A9C36E9F6D}" presName="linear" presStyleCnt="0">
        <dgm:presLayoutVars>
          <dgm:animLvl val="lvl"/>
          <dgm:resizeHandles val="exact"/>
        </dgm:presLayoutVars>
      </dgm:prSet>
      <dgm:spPr/>
    </dgm:pt>
    <dgm:pt modelId="{AA07C5E0-29E9-4B01-85F9-5D7DFAD0807D}" type="pres">
      <dgm:prSet presAssocID="{ECA83F2B-EF64-4A1D-9566-B09236DF1367}" presName="parentText" presStyleLbl="node1" presStyleIdx="0" presStyleCnt="5">
        <dgm:presLayoutVars>
          <dgm:chMax val="0"/>
          <dgm:bulletEnabled val="1"/>
        </dgm:presLayoutVars>
      </dgm:prSet>
      <dgm:spPr/>
    </dgm:pt>
    <dgm:pt modelId="{CCCC5E3C-5B98-424F-81A5-723AD4099CB1}" type="pres">
      <dgm:prSet presAssocID="{A014848D-DCF3-4247-9E8C-AE575754CCE1}" presName="spacer" presStyleCnt="0"/>
      <dgm:spPr/>
    </dgm:pt>
    <dgm:pt modelId="{B35F2E79-DC44-49D2-9BA9-9DD0164C280F}" type="pres">
      <dgm:prSet presAssocID="{D7D8E62F-B88B-4D15-A8AE-9B83CF4BC929}" presName="parentText" presStyleLbl="node1" presStyleIdx="1" presStyleCnt="5">
        <dgm:presLayoutVars>
          <dgm:chMax val="0"/>
          <dgm:bulletEnabled val="1"/>
        </dgm:presLayoutVars>
      </dgm:prSet>
      <dgm:spPr/>
    </dgm:pt>
    <dgm:pt modelId="{7F2283A9-5E4C-4461-9908-ECE557C6AA77}" type="pres">
      <dgm:prSet presAssocID="{1C81D2FD-0272-4CE5-BA87-C45C8D08C1A8}" presName="spacer" presStyleCnt="0"/>
      <dgm:spPr/>
    </dgm:pt>
    <dgm:pt modelId="{358CD711-D903-4A2C-A79D-A05B73166BA1}" type="pres">
      <dgm:prSet presAssocID="{7EF94244-E21D-4436-B371-D82BEDC3B3B9}" presName="parentText" presStyleLbl="node1" presStyleIdx="2" presStyleCnt="5">
        <dgm:presLayoutVars>
          <dgm:chMax val="0"/>
          <dgm:bulletEnabled val="1"/>
        </dgm:presLayoutVars>
      </dgm:prSet>
      <dgm:spPr/>
    </dgm:pt>
    <dgm:pt modelId="{F3BA1FDF-F755-4480-BAA6-628C75B636A8}" type="pres">
      <dgm:prSet presAssocID="{0C5503C1-C045-4972-95BF-6B3497073F4C}" presName="spacer" presStyleCnt="0"/>
      <dgm:spPr/>
    </dgm:pt>
    <dgm:pt modelId="{920C4FB9-A532-4DDD-8929-45370A8AD212}" type="pres">
      <dgm:prSet presAssocID="{93ACC4CE-8F44-437F-9BB0-00DED7751652}" presName="parentText" presStyleLbl="node1" presStyleIdx="3" presStyleCnt="5" custScaleX="75834" custLinFactNeighborX="-12146">
        <dgm:presLayoutVars>
          <dgm:chMax val="0"/>
          <dgm:bulletEnabled val="1"/>
        </dgm:presLayoutVars>
      </dgm:prSet>
      <dgm:spPr/>
    </dgm:pt>
    <dgm:pt modelId="{25D54052-0C0D-4662-9802-D61070704E81}" type="pres">
      <dgm:prSet presAssocID="{151CAD7A-C03C-4363-ACA1-2F7B1BEB6B6F}" presName="spacer" presStyleCnt="0"/>
      <dgm:spPr/>
    </dgm:pt>
    <dgm:pt modelId="{360D8FF7-1C1B-410A-BC2D-A24A4CA8AFE1}" type="pres">
      <dgm:prSet presAssocID="{F3DDB658-F772-43AA-B79C-21B90BE38A6B}" presName="parentText" presStyleLbl="node1" presStyleIdx="4" presStyleCnt="5" custScaleX="75834" custLinFactNeighborX="-12146">
        <dgm:presLayoutVars>
          <dgm:chMax val="0"/>
          <dgm:bulletEnabled val="1"/>
        </dgm:presLayoutVars>
      </dgm:prSet>
      <dgm:spPr/>
    </dgm:pt>
  </dgm:ptLst>
  <dgm:cxnLst>
    <dgm:cxn modelId="{9A12DC1A-7A59-4629-B376-86891F879175}" srcId="{8E3483B2-343B-4774-8CA3-26A9C36E9F6D}" destId="{F3DDB658-F772-43AA-B79C-21B90BE38A6B}" srcOrd="4" destOrd="0" parTransId="{2D6416EF-D986-4AFC-97F7-4BA4BA5AD4C7}" sibTransId="{16DD5871-4F75-469A-976F-5801308065CB}"/>
    <dgm:cxn modelId="{995D0D1B-6E7C-48D3-B474-364C38DB4A0F}" type="presOf" srcId="{93ACC4CE-8F44-437F-9BB0-00DED7751652}" destId="{920C4FB9-A532-4DDD-8929-45370A8AD212}" srcOrd="0" destOrd="0" presId="urn:microsoft.com/office/officeart/2005/8/layout/vList2"/>
    <dgm:cxn modelId="{37CE2766-2B29-4DA9-9C57-79F8A368C2F0}" srcId="{8E3483B2-343B-4774-8CA3-26A9C36E9F6D}" destId="{ECA83F2B-EF64-4A1D-9566-B09236DF1367}" srcOrd="0" destOrd="0" parTransId="{201EE318-BB87-4919-88E1-848C647EAE31}" sibTransId="{A014848D-DCF3-4247-9E8C-AE575754CCE1}"/>
    <dgm:cxn modelId="{36760047-7729-4FC9-AE6D-33253D6F0F26}" type="presOf" srcId="{7EF94244-E21D-4436-B371-D82BEDC3B3B9}" destId="{358CD711-D903-4A2C-A79D-A05B73166BA1}" srcOrd="0" destOrd="0" presId="urn:microsoft.com/office/officeart/2005/8/layout/vList2"/>
    <dgm:cxn modelId="{18A091AB-4DB2-4AC1-9A55-BD9CB965F734}" type="presOf" srcId="{F3DDB658-F772-43AA-B79C-21B90BE38A6B}" destId="{360D8FF7-1C1B-410A-BC2D-A24A4CA8AFE1}" srcOrd="0" destOrd="0" presId="urn:microsoft.com/office/officeart/2005/8/layout/vList2"/>
    <dgm:cxn modelId="{86A15FBB-9C8D-461B-9366-12723FB4FDB7}" srcId="{8E3483B2-343B-4774-8CA3-26A9C36E9F6D}" destId="{7EF94244-E21D-4436-B371-D82BEDC3B3B9}" srcOrd="2" destOrd="0" parTransId="{FA2AFE50-4668-44CE-93D2-E660925E50CE}" sibTransId="{0C5503C1-C045-4972-95BF-6B3497073F4C}"/>
    <dgm:cxn modelId="{08B4B6C4-CC64-4A58-A924-1003735F57C8}" type="presOf" srcId="{8E3483B2-343B-4774-8CA3-26A9C36E9F6D}" destId="{7DE73865-32C6-4C48-A7BA-1BA125F704A9}" srcOrd="0" destOrd="0" presId="urn:microsoft.com/office/officeart/2005/8/layout/vList2"/>
    <dgm:cxn modelId="{79AACBCB-9B31-495F-B0E5-4957C84272F9}" srcId="{8E3483B2-343B-4774-8CA3-26A9C36E9F6D}" destId="{93ACC4CE-8F44-437F-9BB0-00DED7751652}" srcOrd="3" destOrd="0" parTransId="{4FC2A557-14F1-4B2D-899B-AE984167171D}" sibTransId="{151CAD7A-C03C-4363-ACA1-2F7B1BEB6B6F}"/>
    <dgm:cxn modelId="{6A9AAECE-9E23-4AD9-9DA2-E0239833E0F1}" type="presOf" srcId="{ECA83F2B-EF64-4A1D-9566-B09236DF1367}" destId="{AA07C5E0-29E9-4B01-85F9-5D7DFAD0807D}" srcOrd="0" destOrd="0" presId="urn:microsoft.com/office/officeart/2005/8/layout/vList2"/>
    <dgm:cxn modelId="{7A13E4E1-3BEF-4C05-B2AA-BBB42113CDBE}" type="presOf" srcId="{D7D8E62F-B88B-4D15-A8AE-9B83CF4BC929}" destId="{B35F2E79-DC44-49D2-9BA9-9DD0164C280F}" srcOrd="0" destOrd="0" presId="urn:microsoft.com/office/officeart/2005/8/layout/vList2"/>
    <dgm:cxn modelId="{2871F8F3-3EF1-4CFC-ACBD-7041D0E2AD13}" srcId="{8E3483B2-343B-4774-8CA3-26A9C36E9F6D}" destId="{D7D8E62F-B88B-4D15-A8AE-9B83CF4BC929}" srcOrd="1" destOrd="0" parTransId="{0DA42CA8-50B0-446E-8E7C-97E453C24E60}" sibTransId="{1C81D2FD-0272-4CE5-BA87-C45C8D08C1A8}"/>
    <dgm:cxn modelId="{CBEDC261-BA99-4A53-891E-D5DAB6F0CDE4}" type="presParOf" srcId="{7DE73865-32C6-4C48-A7BA-1BA125F704A9}" destId="{AA07C5E0-29E9-4B01-85F9-5D7DFAD0807D}" srcOrd="0" destOrd="0" presId="urn:microsoft.com/office/officeart/2005/8/layout/vList2"/>
    <dgm:cxn modelId="{DBF3589C-69DF-4A11-9BD4-97A31FCE93A8}" type="presParOf" srcId="{7DE73865-32C6-4C48-A7BA-1BA125F704A9}" destId="{CCCC5E3C-5B98-424F-81A5-723AD4099CB1}" srcOrd="1" destOrd="0" presId="urn:microsoft.com/office/officeart/2005/8/layout/vList2"/>
    <dgm:cxn modelId="{07F95B57-D714-4509-B1AC-6F5D76DE021E}" type="presParOf" srcId="{7DE73865-32C6-4C48-A7BA-1BA125F704A9}" destId="{B35F2E79-DC44-49D2-9BA9-9DD0164C280F}" srcOrd="2" destOrd="0" presId="urn:microsoft.com/office/officeart/2005/8/layout/vList2"/>
    <dgm:cxn modelId="{1071C84E-BD83-45C7-BA8D-45DC0DB89FFE}" type="presParOf" srcId="{7DE73865-32C6-4C48-A7BA-1BA125F704A9}" destId="{7F2283A9-5E4C-4461-9908-ECE557C6AA77}" srcOrd="3" destOrd="0" presId="urn:microsoft.com/office/officeart/2005/8/layout/vList2"/>
    <dgm:cxn modelId="{C53999B2-FCEF-4C2A-9B07-3EB312A98D10}" type="presParOf" srcId="{7DE73865-32C6-4C48-A7BA-1BA125F704A9}" destId="{358CD711-D903-4A2C-A79D-A05B73166BA1}" srcOrd="4" destOrd="0" presId="urn:microsoft.com/office/officeart/2005/8/layout/vList2"/>
    <dgm:cxn modelId="{57C9D4D9-05B5-4FA6-8080-5E237D310A74}" type="presParOf" srcId="{7DE73865-32C6-4C48-A7BA-1BA125F704A9}" destId="{F3BA1FDF-F755-4480-BAA6-628C75B636A8}" srcOrd="5" destOrd="0" presId="urn:microsoft.com/office/officeart/2005/8/layout/vList2"/>
    <dgm:cxn modelId="{AD12C9DC-0913-4AD2-B9DB-E88029D13F41}" type="presParOf" srcId="{7DE73865-32C6-4C48-A7BA-1BA125F704A9}" destId="{920C4FB9-A532-4DDD-8929-45370A8AD212}" srcOrd="6" destOrd="0" presId="urn:microsoft.com/office/officeart/2005/8/layout/vList2"/>
    <dgm:cxn modelId="{3487D2CB-8747-4D68-908E-61AAE7CE976D}" type="presParOf" srcId="{7DE73865-32C6-4C48-A7BA-1BA125F704A9}" destId="{25D54052-0C0D-4662-9802-D61070704E81}" srcOrd="7" destOrd="0" presId="urn:microsoft.com/office/officeart/2005/8/layout/vList2"/>
    <dgm:cxn modelId="{0AE482C3-2D9C-4B82-B4D8-629279B5C153}" type="presParOf" srcId="{7DE73865-32C6-4C48-A7BA-1BA125F704A9}" destId="{360D8FF7-1C1B-410A-BC2D-A24A4CA8AFE1}" srcOrd="8"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6EA7B-0C6C-450C-8FA6-997EE31A61C1}">
      <dsp:nvSpPr>
        <dsp:cNvPr id="0" name=""/>
        <dsp:cNvSpPr/>
      </dsp:nvSpPr>
      <dsp:spPr>
        <a:xfrm>
          <a:off x="0" y="394699"/>
          <a:ext cx="10433050" cy="1926990"/>
        </a:xfrm>
        <a:prstGeom prst="round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Physical security walkthroughs involve reviewing the physical security of BES Cyber Systems (BCS) to assess the effectiveness of physical security plans, visitor control programs, Physical Access Control Systems (PACS), and to ensure compliance with NERC CIP standards </a:t>
          </a:r>
          <a:endParaRPr lang="en-US" sz="2700" kern="1200" dirty="0"/>
        </a:p>
      </dsp:txBody>
      <dsp:txXfrm>
        <a:off x="94068" y="488767"/>
        <a:ext cx="10244914" cy="1738854"/>
      </dsp:txXfrm>
    </dsp:sp>
    <dsp:sp modelId="{CA56A525-49EB-4879-BA30-2701B7A076CA}">
      <dsp:nvSpPr>
        <dsp:cNvPr id="0" name=""/>
        <dsp:cNvSpPr/>
      </dsp:nvSpPr>
      <dsp:spPr>
        <a:xfrm>
          <a:off x="0" y="2399450"/>
          <a:ext cx="8730063" cy="1926990"/>
        </a:xfrm>
        <a:prstGeom prst="round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These walkthroughs seek to identify any vulnerabilities or deficiencies and ensure they are addressed to mitigate the risk of unauthorized access or other security threats to critical infrastructure</a:t>
          </a:r>
          <a:endParaRPr lang="en-US" sz="2700" kern="1200"/>
        </a:p>
      </dsp:txBody>
      <dsp:txXfrm>
        <a:off x="94068" y="2493518"/>
        <a:ext cx="8541927" cy="1738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4A04CF-FDD4-40DE-A8FA-514F5B779861}">
      <dsp:nvSpPr>
        <dsp:cNvPr id="0" name=""/>
        <dsp:cNvSpPr/>
      </dsp:nvSpPr>
      <dsp:spPr>
        <a:xfrm>
          <a:off x="872996" y="289"/>
          <a:ext cx="2237162" cy="1342297"/>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Access Controls</a:t>
          </a:r>
        </a:p>
      </dsp:txBody>
      <dsp:txXfrm>
        <a:off x="872996" y="289"/>
        <a:ext cx="2237162" cy="1342297"/>
      </dsp:txXfrm>
    </dsp:sp>
    <dsp:sp modelId="{913C82EF-AB5C-4AC7-9B7E-39AB891AB937}">
      <dsp:nvSpPr>
        <dsp:cNvPr id="0" name=""/>
        <dsp:cNvSpPr/>
      </dsp:nvSpPr>
      <dsp:spPr>
        <a:xfrm>
          <a:off x="3333875" y="289"/>
          <a:ext cx="2237162" cy="1342297"/>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Perimeter Security</a:t>
          </a:r>
        </a:p>
      </dsp:txBody>
      <dsp:txXfrm>
        <a:off x="3333875" y="289"/>
        <a:ext cx="2237162" cy="1342297"/>
      </dsp:txXfrm>
    </dsp:sp>
    <dsp:sp modelId="{52C94480-1CE5-44DD-991A-3E4F7E845ED1}">
      <dsp:nvSpPr>
        <dsp:cNvPr id="0" name=""/>
        <dsp:cNvSpPr/>
      </dsp:nvSpPr>
      <dsp:spPr>
        <a:xfrm>
          <a:off x="872996" y="1566302"/>
          <a:ext cx="2237162" cy="1342297"/>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Intrusion Detection</a:t>
          </a:r>
        </a:p>
      </dsp:txBody>
      <dsp:txXfrm>
        <a:off x="872996" y="1566302"/>
        <a:ext cx="2237162" cy="1342297"/>
      </dsp:txXfrm>
    </dsp:sp>
    <dsp:sp modelId="{55646B99-1F4D-4EAF-BAD5-65D7877E1743}">
      <dsp:nvSpPr>
        <dsp:cNvPr id="0" name=""/>
        <dsp:cNvSpPr/>
      </dsp:nvSpPr>
      <dsp:spPr>
        <a:xfrm>
          <a:off x="3333875" y="1566302"/>
          <a:ext cx="2237162" cy="1342297"/>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Surveillance</a:t>
          </a:r>
        </a:p>
      </dsp:txBody>
      <dsp:txXfrm>
        <a:off x="3333875" y="1566302"/>
        <a:ext cx="2237162" cy="1342297"/>
      </dsp:txXfrm>
    </dsp:sp>
    <dsp:sp modelId="{BF9EEEC8-015B-4E62-883D-26B2DD72C23D}">
      <dsp:nvSpPr>
        <dsp:cNvPr id="0" name=""/>
        <dsp:cNvSpPr/>
      </dsp:nvSpPr>
      <dsp:spPr>
        <a:xfrm>
          <a:off x="872996" y="3132316"/>
          <a:ext cx="2237162" cy="1342297"/>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Security Personnel</a:t>
          </a:r>
        </a:p>
      </dsp:txBody>
      <dsp:txXfrm>
        <a:off x="872996" y="3132316"/>
        <a:ext cx="2237162" cy="1342297"/>
      </dsp:txXfrm>
    </dsp:sp>
    <dsp:sp modelId="{CE8A65F5-2F4B-4E3D-A6D7-495F843DA034}">
      <dsp:nvSpPr>
        <dsp:cNvPr id="0" name=""/>
        <dsp:cNvSpPr/>
      </dsp:nvSpPr>
      <dsp:spPr>
        <a:xfrm>
          <a:off x="3333875" y="3132316"/>
          <a:ext cx="2237162" cy="1342297"/>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Access Logs</a:t>
          </a:r>
        </a:p>
      </dsp:txBody>
      <dsp:txXfrm>
        <a:off x="3333875" y="3132316"/>
        <a:ext cx="2237162" cy="1342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CF072-0EA6-49EA-80EE-A2B1DDFB579E}">
      <dsp:nvSpPr>
        <dsp:cNvPr id="0" name=""/>
        <dsp:cNvSpPr/>
      </dsp:nvSpPr>
      <dsp:spPr>
        <a:xfrm>
          <a:off x="0" y="1934"/>
          <a:ext cx="5535278" cy="950400"/>
        </a:xfrm>
        <a:prstGeom prst="rect">
          <a:avLst/>
        </a:prstGeom>
        <a:solidFill>
          <a:srgbClr val="00549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a:t>CIP-003-8 (Low Impact BCS)</a:t>
          </a:r>
        </a:p>
      </dsp:txBody>
      <dsp:txXfrm>
        <a:off x="0" y="1934"/>
        <a:ext cx="5535278" cy="950400"/>
      </dsp:txXfrm>
    </dsp:sp>
    <dsp:sp modelId="{85705AA0-9F4D-4321-94D5-0244E4F78B62}">
      <dsp:nvSpPr>
        <dsp:cNvPr id="0" name=""/>
        <dsp:cNvSpPr/>
      </dsp:nvSpPr>
      <dsp:spPr>
        <a:xfrm>
          <a:off x="0" y="952334"/>
          <a:ext cx="5535278" cy="3713985"/>
        </a:xfrm>
        <a:prstGeom prst="rect">
          <a:avLst/>
        </a:prstGeom>
        <a:solidFill>
          <a:srgbClr val="D4D9EC"/>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lr>
              <a:srgbClr val="D4D9EC"/>
            </a:buClr>
            <a:buChar char="•"/>
          </a:pPr>
          <a:r>
            <a:rPr lang="en-US" sz="3300" kern="1200" dirty="0"/>
            <a:t>Section 2, Physical Security Controls – at the asset or the locations of the low impact BES Cyber Systems within the asset, and the Cyber Assets that provide electronic access controls</a:t>
          </a:r>
        </a:p>
      </dsp:txBody>
      <dsp:txXfrm>
        <a:off x="0" y="952334"/>
        <a:ext cx="5535278" cy="37139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949EB-062D-4883-BBB0-3483429E263E}">
      <dsp:nvSpPr>
        <dsp:cNvPr id="0" name=""/>
        <dsp:cNvSpPr/>
      </dsp:nvSpPr>
      <dsp:spPr>
        <a:xfrm>
          <a:off x="381884" y="2481"/>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1.2</a:t>
          </a:r>
          <a:r>
            <a:rPr lang="en-US" sz="1100" kern="1200" dirty="0"/>
            <a:t> Utilize at least one physical access control to allow only individuals who have authorized unescorted physical access into the Physical Security Perimeter (PSP)</a:t>
          </a:r>
        </a:p>
      </dsp:txBody>
      <dsp:txXfrm>
        <a:off x="381884" y="2481"/>
        <a:ext cx="2326798" cy="1396079"/>
      </dsp:txXfrm>
    </dsp:sp>
    <dsp:sp modelId="{5FF648E1-B680-4902-B928-BAA513787258}">
      <dsp:nvSpPr>
        <dsp:cNvPr id="0" name=""/>
        <dsp:cNvSpPr/>
      </dsp:nvSpPr>
      <dsp:spPr>
        <a:xfrm>
          <a:off x="2941362" y="2481"/>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1.3</a:t>
          </a:r>
          <a:r>
            <a:rPr lang="en-US" sz="1100" kern="1200" dirty="0"/>
            <a:t> Utilize at least two or more different physical access controls</a:t>
          </a:r>
        </a:p>
      </dsp:txBody>
      <dsp:txXfrm>
        <a:off x="2941362" y="2481"/>
        <a:ext cx="2326798" cy="1396079"/>
      </dsp:txXfrm>
    </dsp:sp>
    <dsp:sp modelId="{6ECE85CB-8895-4BED-AB6D-64C9047ACE8C}">
      <dsp:nvSpPr>
        <dsp:cNvPr id="0" name=""/>
        <dsp:cNvSpPr/>
      </dsp:nvSpPr>
      <dsp:spPr>
        <a:xfrm>
          <a:off x="5500841" y="2481"/>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1.4</a:t>
          </a:r>
          <a:r>
            <a:rPr lang="en-US" sz="1100" kern="1200" dirty="0"/>
            <a:t> Monitor for unauthorized access into a PSP</a:t>
          </a:r>
        </a:p>
      </dsp:txBody>
      <dsp:txXfrm>
        <a:off x="5500841" y="2481"/>
        <a:ext cx="2326798" cy="1396079"/>
      </dsp:txXfrm>
    </dsp:sp>
    <dsp:sp modelId="{0BB00B9D-60D6-4A48-B638-39E3FB895B9F}">
      <dsp:nvSpPr>
        <dsp:cNvPr id="0" name=""/>
        <dsp:cNvSpPr/>
      </dsp:nvSpPr>
      <dsp:spPr>
        <a:xfrm>
          <a:off x="8060320" y="2481"/>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1.5</a:t>
          </a:r>
          <a:r>
            <a:rPr lang="en-US" sz="1100" kern="1200" dirty="0"/>
            <a:t> Issue an alarm or alert in response to detected unauthorized access through a physical access point to the personnel identified in the BES Cyber Security Incident response plan within 15 minutes of detection</a:t>
          </a:r>
        </a:p>
      </dsp:txBody>
      <dsp:txXfrm>
        <a:off x="8060320" y="2481"/>
        <a:ext cx="2326798" cy="1396079"/>
      </dsp:txXfrm>
    </dsp:sp>
    <dsp:sp modelId="{BB37458E-CFC3-4E29-A7B8-5B2A16ACC354}">
      <dsp:nvSpPr>
        <dsp:cNvPr id="0" name=""/>
        <dsp:cNvSpPr/>
      </dsp:nvSpPr>
      <dsp:spPr>
        <a:xfrm>
          <a:off x="381884" y="1631240"/>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1.6</a:t>
          </a:r>
          <a:r>
            <a:rPr lang="en-US" sz="1100" kern="1200" dirty="0"/>
            <a:t> Monitor each Physical Access Control System (PACS) for unauthorized physical access</a:t>
          </a:r>
        </a:p>
      </dsp:txBody>
      <dsp:txXfrm>
        <a:off x="381884" y="1631240"/>
        <a:ext cx="2326798" cy="1396079"/>
      </dsp:txXfrm>
    </dsp:sp>
    <dsp:sp modelId="{2C1232D6-C453-4212-A096-CA1FE5899D52}">
      <dsp:nvSpPr>
        <dsp:cNvPr id="0" name=""/>
        <dsp:cNvSpPr/>
      </dsp:nvSpPr>
      <dsp:spPr>
        <a:xfrm>
          <a:off x="2941362" y="1631240"/>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1.7</a:t>
          </a:r>
          <a:r>
            <a:rPr lang="en-US" sz="1100" kern="1200" dirty="0"/>
            <a:t> Issue an alarm or alert of detected unauthorized physical access to a PACS to personnel identified in the BES Cyber Security Incident response plan within 15 minutes of detection</a:t>
          </a:r>
        </a:p>
      </dsp:txBody>
      <dsp:txXfrm>
        <a:off x="2941362" y="1631240"/>
        <a:ext cx="2326798" cy="1396079"/>
      </dsp:txXfrm>
    </dsp:sp>
    <dsp:sp modelId="{53A6DB77-3337-458D-AFF6-1B2C5F8B0347}">
      <dsp:nvSpPr>
        <dsp:cNvPr id="0" name=""/>
        <dsp:cNvSpPr/>
      </dsp:nvSpPr>
      <dsp:spPr>
        <a:xfrm>
          <a:off x="5500841" y="1631240"/>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1.8</a:t>
          </a:r>
          <a:r>
            <a:rPr lang="en-US" sz="1100" kern="1200" dirty="0"/>
            <a:t> Log entry of everyone with authorized unescorted physical access into each PSP</a:t>
          </a:r>
        </a:p>
      </dsp:txBody>
      <dsp:txXfrm>
        <a:off x="5500841" y="1631240"/>
        <a:ext cx="2326798" cy="1396079"/>
      </dsp:txXfrm>
    </dsp:sp>
    <dsp:sp modelId="{43E09C70-6551-4D5D-BDAD-AED75B607D47}">
      <dsp:nvSpPr>
        <dsp:cNvPr id="0" name=""/>
        <dsp:cNvSpPr/>
      </dsp:nvSpPr>
      <dsp:spPr>
        <a:xfrm>
          <a:off x="8060320" y="1631240"/>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1.9</a:t>
          </a:r>
          <a:r>
            <a:rPr lang="en-US" sz="1100" kern="1200" dirty="0"/>
            <a:t> Retain physical access logs for at least 90 days</a:t>
          </a:r>
        </a:p>
      </dsp:txBody>
      <dsp:txXfrm>
        <a:off x="8060320" y="1631240"/>
        <a:ext cx="2326798" cy="1396079"/>
      </dsp:txXfrm>
    </dsp:sp>
    <dsp:sp modelId="{3C694E28-1AD4-4623-8696-7800C30E5B2D}">
      <dsp:nvSpPr>
        <dsp:cNvPr id="0" name=""/>
        <dsp:cNvSpPr/>
      </dsp:nvSpPr>
      <dsp:spPr>
        <a:xfrm>
          <a:off x="1661623" y="3259999"/>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1.10</a:t>
          </a:r>
          <a:r>
            <a:rPr lang="en-US" sz="1100" kern="1200" dirty="0"/>
            <a:t> Restrict physical access to cabling and nonprogrammable communication components outside of the PSP, or encrypt/monitor the status of the link and issue alarm/alert within 15 minutes of detection, or equal logical protection</a:t>
          </a:r>
        </a:p>
      </dsp:txBody>
      <dsp:txXfrm>
        <a:off x="1661623" y="3259999"/>
        <a:ext cx="2326798" cy="1396079"/>
      </dsp:txXfrm>
    </dsp:sp>
    <dsp:sp modelId="{9C82148C-942A-4CEB-85B0-1AD67E1A4498}">
      <dsp:nvSpPr>
        <dsp:cNvPr id="0" name=""/>
        <dsp:cNvSpPr/>
      </dsp:nvSpPr>
      <dsp:spPr>
        <a:xfrm>
          <a:off x="4221102" y="3259999"/>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2.2</a:t>
          </a:r>
          <a:r>
            <a:rPr lang="en-US" sz="1100" kern="1200" dirty="0"/>
            <a:t> Require manual or automated visitor logging</a:t>
          </a:r>
        </a:p>
      </dsp:txBody>
      <dsp:txXfrm>
        <a:off x="4221102" y="3259999"/>
        <a:ext cx="2326798" cy="1396079"/>
      </dsp:txXfrm>
    </dsp:sp>
    <dsp:sp modelId="{33E94DFA-047E-4B7D-B9C6-E4A866DD916D}">
      <dsp:nvSpPr>
        <dsp:cNvPr id="0" name=""/>
        <dsp:cNvSpPr/>
      </dsp:nvSpPr>
      <dsp:spPr>
        <a:xfrm>
          <a:off x="6780580" y="3259999"/>
          <a:ext cx="2326798" cy="1396079"/>
        </a:xfrm>
        <a:prstGeom prst="rect">
          <a:avLst/>
        </a:prstGeom>
        <a:solidFill>
          <a:srgbClr val="6F8EC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Part 2.3</a:t>
          </a:r>
          <a:r>
            <a:rPr lang="en-US" sz="1100" kern="1200" dirty="0"/>
            <a:t> Retain visitor logs for at least 90 days</a:t>
          </a:r>
        </a:p>
      </dsp:txBody>
      <dsp:txXfrm>
        <a:off x="6780580" y="3259999"/>
        <a:ext cx="2326798" cy="1396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3D65C-7F54-49AF-B086-79D242D94A60}">
      <dsp:nvSpPr>
        <dsp:cNvPr id="0" name=""/>
        <dsp:cNvSpPr/>
      </dsp:nvSpPr>
      <dsp:spPr>
        <a:xfrm>
          <a:off x="0" y="59139"/>
          <a:ext cx="7000138" cy="454544"/>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CIP-007-6</a:t>
          </a:r>
        </a:p>
      </dsp:txBody>
      <dsp:txXfrm>
        <a:off x="0" y="59139"/>
        <a:ext cx="7000138" cy="454544"/>
      </dsp:txXfrm>
    </dsp:sp>
    <dsp:sp modelId="{92C87D79-6526-4496-9616-FDB3A6CCEF8B}">
      <dsp:nvSpPr>
        <dsp:cNvPr id="0" name=""/>
        <dsp:cNvSpPr/>
      </dsp:nvSpPr>
      <dsp:spPr>
        <a:xfrm>
          <a:off x="0" y="540989"/>
          <a:ext cx="7000138"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High Impact BCS and Medium Impact BCS at Control Centers and associated PCA and nonprogrammable communication components located inside both physical and electronic security perimeters</a:t>
          </a:r>
        </a:p>
        <a:p>
          <a:pPr marL="171450" lvl="1" indent="-171450" algn="l" defTabSz="711200">
            <a:lnSpc>
              <a:spcPct val="90000"/>
            </a:lnSpc>
            <a:spcBef>
              <a:spcPct val="0"/>
            </a:spcBef>
            <a:spcAft>
              <a:spcPct val="20000"/>
            </a:spcAft>
            <a:buChar char="•"/>
          </a:pPr>
          <a:r>
            <a:rPr lang="en-US" sz="1600" kern="1200" dirty="0"/>
            <a:t>Part 1.2 Protect against the use of unnecessary physical input/output ports used for network connectivity, console commands, or removable media</a:t>
          </a:r>
        </a:p>
      </dsp:txBody>
      <dsp:txXfrm>
        <a:off x="0" y="540989"/>
        <a:ext cx="7000138" cy="1238895"/>
      </dsp:txXfrm>
    </dsp:sp>
    <dsp:sp modelId="{A7557564-5C06-480F-9A0D-87EDB55B98B5}">
      <dsp:nvSpPr>
        <dsp:cNvPr id="0" name=""/>
        <dsp:cNvSpPr/>
      </dsp:nvSpPr>
      <dsp:spPr>
        <a:xfrm>
          <a:off x="0" y="1807208"/>
          <a:ext cx="7000138" cy="454544"/>
        </a:xfrm>
        <a:prstGeom prst="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Additional Information</a:t>
          </a:r>
        </a:p>
      </dsp:txBody>
      <dsp:txXfrm>
        <a:off x="0" y="1807208"/>
        <a:ext cx="7000138" cy="454544"/>
      </dsp:txXfrm>
    </dsp:sp>
    <dsp:sp modelId="{A5A6DC64-BC2A-4858-AF8F-A4D0A24371BD}">
      <dsp:nvSpPr>
        <dsp:cNvPr id="0" name=""/>
        <dsp:cNvSpPr/>
      </dsp:nvSpPr>
      <dsp:spPr>
        <a:xfrm>
          <a:off x="0" y="2282188"/>
          <a:ext cx="7000138" cy="2347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t>CIP-014-3 – Physical Security – Reviewing evidence (applicability lists, models, and technical analyses) of the risk assessments </a:t>
          </a:r>
        </a:p>
        <a:p>
          <a:pPr marL="171450" lvl="1" indent="-171450" algn="l" defTabSz="711200">
            <a:lnSpc>
              <a:spcPct val="90000"/>
            </a:lnSpc>
            <a:spcBef>
              <a:spcPct val="0"/>
            </a:spcBef>
            <a:spcAft>
              <a:spcPct val="20000"/>
            </a:spcAft>
            <a:buChar char="•"/>
          </a:pPr>
          <a:r>
            <a:rPr lang="en-US" sz="1600" kern="1200" dirty="0"/>
            <a:t>Electronic Access Points identified and associated PSPs</a:t>
          </a:r>
        </a:p>
        <a:p>
          <a:pPr marL="171450" lvl="1" indent="-171450" algn="l" defTabSz="711200">
            <a:lnSpc>
              <a:spcPct val="90000"/>
            </a:lnSpc>
            <a:spcBef>
              <a:spcPct val="0"/>
            </a:spcBef>
            <a:spcAft>
              <a:spcPct val="20000"/>
            </a:spcAft>
            <a:buChar char="•"/>
          </a:pPr>
          <a:r>
            <a:rPr lang="en-US" sz="1600" kern="1200" dirty="0"/>
            <a:t>Electronic Access Controls &amp; Monitoring Systems (EACMS)</a:t>
          </a:r>
        </a:p>
        <a:p>
          <a:pPr marL="171450" lvl="1" indent="-171450" algn="l" defTabSz="711200">
            <a:lnSpc>
              <a:spcPct val="90000"/>
            </a:lnSpc>
            <a:spcBef>
              <a:spcPct val="0"/>
            </a:spcBef>
            <a:spcAft>
              <a:spcPct val="20000"/>
            </a:spcAft>
            <a:buChar char="•"/>
          </a:pPr>
          <a:r>
            <a:rPr lang="en-US" sz="1600" kern="1200" dirty="0"/>
            <a:t>Physical Access Control Systems</a:t>
          </a:r>
        </a:p>
        <a:p>
          <a:pPr marL="171450" lvl="1" indent="-171450" algn="l" defTabSz="711200">
            <a:lnSpc>
              <a:spcPct val="90000"/>
            </a:lnSpc>
            <a:spcBef>
              <a:spcPct val="0"/>
            </a:spcBef>
            <a:spcAft>
              <a:spcPct val="20000"/>
            </a:spcAft>
            <a:buChar char="•"/>
          </a:pPr>
          <a:r>
            <a:rPr lang="en-US" sz="1600" kern="1200" dirty="0"/>
            <a:t>Cyber Assets identified – sampled</a:t>
          </a:r>
        </a:p>
        <a:p>
          <a:pPr marL="171450" lvl="1" indent="-171450" algn="l" defTabSz="711200">
            <a:lnSpc>
              <a:spcPct val="90000"/>
            </a:lnSpc>
            <a:spcBef>
              <a:spcPct val="0"/>
            </a:spcBef>
            <a:spcAft>
              <a:spcPct val="20000"/>
            </a:spcAft>
            <a:buChar char="•"/>
          </a:pPr>
          <a:r>
            <a:rPr lang="en-US" sz="1600" kern="1200" dirty="0"/>
            <a:t>TOP-001-6 R20 – Verify that there is redundant and diversely routed infrastructure (switches, routers, servers, power supplies, network cabling, etc.) at the primary Control Center, including its associated data center </a:t>
          </a:r>
        </a:p>
      </dsp:txBody>
      <dsp:txXfrm>
        <a:off x="0" y="2282188"/>
        <a:ext cx="7000138" cy="23473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07C5E0-29E9-4B01-85F9-5D7DFAD0807D}">
      <dsp:nvSpPr>
        <dsp:cNvPr id="0" name=""/>
        <dsp:cNvSpPr/>
      </dsp:nvSpPr>
      <dsp:spPr>
        <a:xfrm>
          <a:off x="0" y="45949"/>
          <a:ext cx="10433050" cy="875160"/>
        </a:xfrm>
        <a:prstGeom prst="round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Inspect perimeter fencing, gates, and barriers to ensure they are adequate to deter unauthorized access</a:t>
          </a:r>
          <a:endParaRPr lang="en-US" sz="1800" kern="1200" dirty="0"/>
        </a:p>
      </dsp:txBody>
      <dsp:txXfrm>
        <a:off x="42722" y="88671"/>
        <a:ext cx="10347606" cy="789716"/>
      </dsp:txXfrm>
    </dsp:sp>
    <dsp:sp modelId="{B35F2E79-DC44-49D2-9BA9-9DD0164C280F}">
      <dsp:nvSpPr>
        <dsp:cNvPr id="0" name=""/>
        <dsp:cNvSpPr/>
      </dsp:nvSpPr>
      <dsp:spPr>
        <a:xfrm>
          <a:off x="0" y="984469"/>
          <a:ext cx="10433050" cy="875160"/>
        </a:xfrm>
        <a:prstGeom prst="round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Check surveillance systems, including cameras and sensors, to verify their functionality and coverage</a:t>
          </a:r>
          <a:endParaRPr lang="en-US" sz="1800" kern="1200" dirty="0"/>
        </a:p>
      </dsp:txBody>
      <dsp:txXfrm>
        <a:off x="42722" y="1027191"/>
        <a:ext cx="10347606" cy="789716"/>
      </dsp:txXfrm>
    </dsp:sp>
    <dsp:sp modelId="{358CD711-D903-4A2C-A79D-A05B73166BA1}">
      <dsp:nvSpPr>
        <dsp:cNvPr id="0" name=""/>
        <dsp:cNvSpPr/>
      </dsp:nvSpPr>
      <dsp:spPr>
        <a:xfrm>
          <a:off x="0" y="1922989"/>
          <a:ext cx="10433050" cy="875160"/>
        </a:xfrm>
        <a:prstGeom prst="round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Test access control measures, such as card readers, alarms/alerts, and security personnel to ensure only authorized individuals can enter secure areas</a:t>
          </a:r>
          <a:endParaRPr lang="en-US" sz="1800" kern="1200" dirty="0"/>
        </a:p>
      </dsp:txBody>
      <dsp:txXfrm>
        <a:off x="42722" y="1965711"/>
        <a:ext cx="10347606" cy="789716"/>
      </dsp:txXfrm>
    </dsp:sp>
    <dsp:sp modelId="{920C4FB9-A532-4DDD-8929-45370A8AD212}">
      <dsp:nvSpPr>
        <dsp:cNvPr id="0" name=""/>
        <dsp:cNvSpPr/>
      </dsp:nvSpPr>
      <dsp:spPr>
        <a:xfrm>
          <a:off x="0" y="2861510"/>
          <a:ext cx="7911799" cy="875160"/>
        </a:xfrm>
        <a:prstGeom prst="round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Review access logs, and visitor logs to ensure continuous escorted access of visitors within the PSP </a:t>
          </a:r>
          <a:endParaRPr lang="en-US" sz="1800" kern="1200" dirty="0"/>
        </a:p>
      </dsp:txBody>
      <dsp:txXfrm>
        <a:off x="42722" y="2904232"/>
        <a:ext cx="7826355" cy="789716"/>
      </dsp:txXfrm>
    </dsp:sp>
    <dsp:sp modelId="{360D8FF7-1C1B-410A-BC2D-A24A4CA8AFE1}">
      <dsp:nvSpPr>
        <dsp:cNvPr id="0" name=""/>
        <dsp:cNvSpPr/>
      </dsp:nvSpPr>
      <dsp:spPr>
        <a:xfrm>
          <a:off x="0" y="3800030"/>
          <a:ext cx="7911799" cy="875160"/>
        </a:xfrm>
        <a:prstGeom prst="roundRect">
          <a:avLst/>
        </a:prstGeom>
        <a:solidFill>
          <a:srgbClr val="00549F"/>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Review environmental controls for Control Centers and associated datacenters, redundancy and diverse routing - avoiding single points of failure</a:t>
          </a:r>
          <a:endParaRPr lang="en-US" sz="1800" kern="1200" dirty="0"/>
        </a:p>
      </dsp:txBody>
      <dsp:txXfrm>
        <a:off x="42722" y="3842752"/>
        <a:ext cx="7826355" cy="7897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1A553-9838-4DEE-AB14-AE97DF77A9FF}"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551EC-B7D9-4B63-A02D-9BCA0E25A5D9}" type="slidenum">
              <a:rPr lang="en-US" smtClean="0"/>
              <a:t>‹#›</a:t>
            </a:fld>
            <a:endParaRPr lang="en-US"/>
          </a:p>
        </p:txBody>
      </p:sp>
    </p:spTree>
    <p:extLst>
      <p:ext uri="{BB962C8B-B14F-4D97-AF65-F5344CB8AC3E}">
        <p14:creationId xmlns:p14="http://schemas.microsoft.com/office/powerpoint/2010/main" val="203063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50913" rtl="0" eaLnBrk="1" fontAlgn="base" latinLnBrk="0" hangingPunct="1">
              <a:lnSpc>
                <a:spcPct val="100000"/>
              </a:lnSpc>
              <a:spcBef>
                <a:spcPct val="0"/>
              </a:spcBef>
              <a:spcAft>
                <a:spcPct val="0"/>
              </a:spcAft>
              <a:buClrTx/>
              <a:buSzTx/>
              <a:buFontTx/>
              <a:buNone/>
              <a:tabLst/>
              <a:defRPr/>
            </a:pPr>
            <a:fld id="{B329C74D-B450-4B42-BEA1-F6B173EBC99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68585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3D815-CAEF-4645-A05C-E88CA4CB5F2D}"/>
              </a:ext>
            </a:extLst>
          </p:cNvPr>
          <p:cNvSpPr>
            <a:spLocks noGrp="1"/>
          </p:cNvSpPr>
          <p:nvPr>
            <p:ph sz="half" idx="1"/>
          </p:nvPr>
        </p:nvSpPr>
        <p:spPr>
          <a:xfrm>
            <a:off x="838200" y="1016668"/>
            <a:ext cx="10433050" cy="47211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CCDD144-7248-79F5-5A63-7BDB03B10FF1}"/>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8" name="Footer Placeholder 4">
            <a:extLst>
              <a:ext uri="{FF2B5EF4-FFF2-40B4-BE49-F238E27FC236}">
                <a16:creationId xmlns:a16="http://schemas.microsoft.com/office/drawing/2014/main" id="{CDC8377A-4A96-FA4C-4225-C4172B1521E0}"/>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4" name="Title Placeholder 15">
            <a:extLst>
              <a:ext uri="{FF2B5EF4-FFF2-40B4-BE49-F238E27FC236}">
                <a16:creationId xmlns:a16="http://schemas.microsoft.com/office/drawing/2014/main" id="{F7EBFB0F-4F7D-9C41-22E6-01C0007ADC1A}"/>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98859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AA691C-1E2A-07C7-BFD1-5860FCA1FEB9}"/>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5" name="Footer Placeholder 4">
            <a:extLst>
              <a:ext uri="{FF2B5EF4-FFF2-40B4-BE49-F238E27FC236}">
                <a16:creationId xmlns:a16="http://schemas.microsoft.com/office/drawing/2014/main" id="{1C87E1EF-8898-B926-3D46-D329D3F5A08C}"/>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3" name="Title Placeholder 15">
            <a:extLst>
              <a:ext uri="{FF2B5EF4-FFF2-40B4-BE49-F238E27FC236}">
                <a16:creationId xmlns:a16="http://schemas.microsoft.com/office/drawing/2014/main" id="{CF44091D-C0C4-39F9-3F7C-0EC56AF2890E}"/>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9024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1F0-8319-7BFE-63D2-5DB2B3976A32}"/>
              </a:ext>
            </a:extLst>
          </p:cNvPr>
          <p:cNvSpPr>
            <a:spLocks noGrp="1"/>
          </p:cNvSpPr>
          <p:nvPr>
            <p:ph type="title"/>
          </p:nvPr>
        </p:nvSpPr>
        <p:spPr>
          <a:xfrm>
            <a:off x="839788" y="830178"/>
            <a:ext cx="3932237" cy="1227221"/>
          </a:xfrm>
          <a:prstGeom prst="rect">
            <a:avLst/>
          </a:prstGeom>
        </p:spPr>
        <p:txBody>
          <a:bodyPr anchor="ctr" anchorCtr="0"/>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C86DBFC8-2C38-23A3-79E5-C68D01181C0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79F93-01F5-8C36-5B29-62C12D9212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8995070-9CA7-A79A-6E1E-CE30D5750653}"/>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8" name="Footer Placeholder 4">
            <a:extLst>
              <a:ext uri="{FF2B5EF4-FFF2-40B4-BE49-F238E27FC236}">
                <a16:creationId xmlns:a16="http://schemas.microsoft.com/office/drawing/2014/main" id="{DD438EB3-AB0D-EA44-3BF9-3099D8E6190F}"/>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6" name="Title Placeholder 15">
            <a:extLst>
              <a:ext uri="{FF2B5EF4-FFF2-40B4-BE49-F238E27FC236}">
                <a16:creationId xmlns:a16="http://schemas.microsoft.com/office/drawing/2014/main" id="{57CFB243-48B8-5F73-B689-09E0570CED7C}"/>
              </a:ext>
            </a:extLst>
          </p:cNvPr>
          <p:cNvSpPr txBox="1">
            <a:spLocks/>
          </p:cNvSpPr>
          <p:nvPr userDrawn="1"/>
        </p:nvSpPr>
        <p:spPr>
          <a:xfrm>
            <a:off x="612648" y="73152"/>
            <a:ext cx="10058400"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bg1"/>
                </a:solidFill>
                <a:latin typeface="Arial Black" panose="020B0A04020102020204"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406463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12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3D815-CAEF-4645-A05C-E88CA4CB5F2D}"/>
              </a:ext>
            </a:extLst>
          </p:cNvPr>
          <p:cNvSpPr>
            <a:spLocks noGrp="1"/>
          </p:cNvSpPr>
          <p:nvPr>
            <p:ph sz="half" idx="1"/>
          </p:nvPr>
        </p:nvSpPr>
        <p:spPr>
          <a:xfrm>
            <a:off x="838200" y="1016668"/>
            <a:ext cx="5181600" cy="47211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E9293D-BA07-15EE-3CAE-4EFDCE3E07A3}"/>
              </a:ext>
            </a:extLst>
          </p:cNvPr>
          <p:cNvSpPr>
            <a:spLocks noGrp="1"/>
          </p:cNvSpPr>
          <p:nvPr>
            <p:ph sz="half" idx="2"/>
          </p:nvPr>
        </p:nvSpPr>
        <p:spPr>
          <a:xfrm>
            <a:off x="6172200" y="1016668"/>
            <a:ext cx="5181600" cy="47211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CCDD144-7248-79F5-5A63-7BDB03B10FF1}"/>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8" name="Footer Placeholder 4">
            <a:extLst>
              <a:ext uri="{FF2B5EF4-FFF2-40B4-BE49-F238E27FC236}">
                <a16:creationId xmlns:a16="http://schemas.microsoft.com/office/drawing/2014/main" id="{CDC8377A-4A96-FA4C-4225-C4172B1521E0}"/>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5" name="Title Placeholder 15">
            <a:extLst>
              <a:ext uri="{FF2B5EF4-FFF2-40B4-BE49-F238E27FC236}">
                <a16:creationId xmlns:a16="http://schemas.microsoft.com/office/drawing/2014/main" id="{AB112BD4-546E-A4CB-97DC-7FB6F42D0E6F}"/>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08268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6A0C8-A86A-C3F2-CBE7-E369B9CFAB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697FF6-F83C-726B-03A9-30B7A72E34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C00F2170-66A3-2422-3543-85D23ED45EA4}"/>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7" name="Footer Placeholder 4">
            <a:extLst>
              <a:ext uri="{FF2B5EF4-FFF2-40B4-BE49-F238E27FC236}">
                <a16:creationId xmlns:a16="http://schemas.microsoft.com/office/drawing/2014/main" id="{1A395AFD-DCBE-C9DA-1A68-B291CED30D8B}"/>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Tree>
    <p:extLst>
      <p:ext uri="{BB962C8B-B14F-4D97-AF65-F5344CB8AC3E}">
        <p14:creationId xmlns:p14="http://schemas.microsoft.com/office/powerpoint/2010/main" val="188307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AA691C-1E2A-07C7-BFD1-5860FCA1FEB9}"/>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5" name="Footer Placeholder 4">
            <a:extLst>
              <a:ext uri="{FF2B5EF4-FFF2-40B4-BE49-F238E27FC236}">
                <a16:creationId xmlns:a16="http://schemas.microsoft.com/office/drawing/2014/main" id="{1C87E1EF-8898-B926-3D46-D329D3F5A08C}"/>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3" name="Title Placeholder 15">
            <a:extLst>
              <a:ext uri="{FF2B5EF4-FFF2-40B4-BE49-F238E27FC236}">
                <a16:creationId xmlns:a16="http://schemas.microsoft.com/office/drawing/2014/main" id="{CF44091D-C0C4-39F9-3F7C-0EC56AF2890E}"/>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10020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A1F0-8319-7BFE-63D2-5DB2B3976A32}"/>
              </a:ext>
            </a:extLst>
          </p:cNvPr>
          <p:cNvSpPr>
            <a:spLocks noGrp="1"/>
          </p:cNvSpPr>
          <p:nvPr>
            <p:ph type="title"/>
          </p:nvPr>
        </p:nvSpPr>
        <p:spPr>
          <a:xfrm>
            <a:off x="839788" y="830178"/>
            <a:ext cx="3932237" cy="1227221"/>
          </a:xfrm>
          <a:prstGeom prst="rect">
            <a:avLst/>
          </a:prstGeom>
        </p:spPr>
        <p:txBody>
          <a:bodyPr anchor="ctr"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86DBFC8-2C38-23A3-79E5-C68D01181C0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79F93-01F5-8C36-5B29-62C12D9212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8995070-9CA7-A79A-6E1E-CE30D5750653}"/>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8" name="Footer Placeholder 4">
            <a:extLst>
              <a:ext uri="{FF2B5EF4-FFF2-40B4-BE49-F238E27FC236}">
                <a16:creationId xmlns:a16="http://schemas.microsoft.com/office/drawing/2014/main" id="{DD438EB3-AB0D-EA44-3BF9-3099D8E6190F}"/>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6" name="Title Placeholder 15">
            <a:extLst>
              <a:ext uri="{FF2B5EF4-FFF2-40B4-BE49-F238E27FC236}">
                <a16:creationId xmlns:a16="http://schemas.microsoft.com/office/drawing/2014/main" id="{57CFB243-48B8-5F73-B689-09E0570CED7C}"/>
              </a:ext>
            </a:extLst>
          </p:cNvPr>
          <p:cNvSpPr txBox="1">
            <a:spLocks/>
          </p:cNvSpPr>
          <p:nvPr userDrawn="1"/>
        </p:nvSpPr>
        <p:spPr>
          <a:xfrm>
            <a:off x="612648" y="73152"/>
            <a:ext cx="10058400" cy="685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bg1"/>
                </a:solidFill>
                <a:latin typeface="Arial Black" panose="020B0A04020102020204" pitchFamily="34" charset="0"/>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798972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19200" y="1066800"/>
            <a:ext cx="9753600" cy="472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a:extLst>
              <a:ext uri="{FF2B5EF4-FFF2-40B4-BE49-F238E27FC236}">
                <a16:creationId xmlns:a16="http://schemas.microsoft.com/office/drawing/2014/main" id="{283700E0-F664-5AE1-E118-2AC312607AC4}"/>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9" name="Footer Placeholder 4">
            <a:extLst>
              <a:ext uri="{FF2B5EF4-FFF2-40B4-BE49-F238E27FC236}">
                <a16:creationId xmlns:a16="http://schemas.microsoft.com/office/drawing/2014/main" id="{12A2774F-7FE6-812A-6489-885F167F73FD}"/>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Tree>
    <p:extLst>
      <p:ext uri="{BB962C8B-B14F-4D97-AF65-F5344CB8AC3E}">
        <p14:creationId xmlns:p14="http://schemas.microsoft.com/office/powerpoint/2010/main" val="34392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3D815-CAEF-4645-A05C-E88CA4CB5F2D}"/>
              </a:ext>
            </a:extLst>
          </p:cNvPr>
          <p:cNvSpPr>
            <a:spLocks noGrp="1"/>
          </p:cNvSpPr>
          <p:nvPr>
            <p:ph sz="half" idx="1"/>
          </p:nvPr>
        </p:nvSpPr>
        <p:spPr>
          <a:xfrm>
            <a:off x="838200" y="1016668"/>
            <a:ext cx="10433050" cy="47211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CCDD144-7248-79F5-5A63-7BDB03B10FF1}"/>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8" name="Footer Placeholder 4">
            <a:extLst>
              <a:ext uri="{FF2B5EF4-FFF2-40B4-BE49-F238E27FC236}">
                <a16:creationId xmlns:a16="http://schemas.microsoft.com/office/drawing/2014/main" id="{CDC8377A-4A96-FA4C-4225-C4172B1521E0}"/>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4" name="Title Placeholder 15">
            <a:extLst>
              <a:ext uri="{FF2B5EF4-FFF2-40B4-BE49-F238E27FC236}">
                <a16:creationId xmlns:a16="http://schemas.microsoft.com/office/drawing/2014/main" id="{F7EBFB0F-4F7D-9C41-22E6-01C0007ADC1A}"/>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2636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3D815-CAEF-4645-A05C-E88CA4CB5F2D}"/>
              </a:ext>
            </a:extLst>
          </p:cNvPr>
          <p:cNvSpPr>
            <a:spLocks noGrp="1"/>
          </p:cNvSpPr>
          <p:nvPr>
            <p:ph sz="half" idx="1"/>
          </p:nvPr>
        </p:nvSpPr>
        <p:spPr>
          <a:xfrm>
            <a:off x="838200" y="1016668"/>
            <a:ext cx="5181600" cy="47211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E9293D-BA07-15EE-3CAE-4EFDCE3E07A3}"/>
              </a:ext>
            </a:extLst>
          </p:cNvPr>
          <p:cNvSpPr>
            <a:spLocks noGrp="1"/>
          </p:cNvSpPr>
          <p:nvPr>
            <p:ph sz="half" idx="2"/>
          </p:nvPr>
        </p:nvSpPr>
        <p:spPr>
          <a:xfrm>
            <a:off x="6172200" y="1016668"/>
            <a:ext cx="5181600" cy="472114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CCDD144-7248-79F5-5A63-7BDB03B10FF1}"/>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8" name="Footer Placeholder 4">
            <a:extLst>
              <a:ext uri="{FF2B5EF4-FFF2-40B4-BE49-F238E27FC236}">
                <a16:creationId xmlns:a16="http://schemas.microsoft.com/office/drawing/2014/main" id="{CDC8377A-4A96-FA4C-4225-C4172B1521E0}"/>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5" name="Title Placeholder 15">
            <a:extLst>
              <a:ext uri="{FF2B5EF4-FFF2-40B4-BE49-F238E27FC236}">
                <a16:creationId xmlns:a16="http://schemas.microsoft.com/office/drawing/2014/main" id="{AB112BD4-546E-A4CB-97DC-7FB6F42D0E6F}"/>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2224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6A0C8-A86A-C3F2-CBE7-E369B9CFAB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697FF6-F83C-726B-03A9-30B7A72E34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C00F2170-66A3-2422-3543-85D23ED45EA4}"/>
              </a:ext>
            </a:extLst>
          </p:cNvPr>
          <p:cNvSpPr>
            <a:spLocks noGrp="1"/>
          </p:cNvSpPr>
          <p:nvPr>
            <p:ph type="sldNum" sz="quarter" idx="12"/>
          </p:nvPr>
        </p:nvSpPr>
        <p:spPr>
          <a:xfrm>
            <a:off x="5826347" y="6202653"/>
            <a:ext cx="587542" cy="317316"/>
          </a:xfrm>
          <a:prstGeom prst="rect">
            <a:avLst/>
          </a:prstGeom>
        </p:spPr>
        <p:txBody>
          <a:bodyPr/>
          <a:lstStyle/>
          <a:p>
            <a:fld id="{C44477C9-3403-405D-862C-A60A11648DCE}" type="slidenum">
              <a:rPr lang="en-US" smtClean="0"/>
              <a:t>‹#›</a:t>
            </a:fld>
            <a:endParaRPr lang="en-US"/>
          </a:p>
        </p:txBody>
      </p:sp>
      <p:sp>
        <p:nvSpPr>
          <p:cNvPr id="7" name="Footer Placeholder 4">
            <a:extLst>
              <a:ext uri="{FF2B5EF4-FFF2-40B4-BE49-F238E27FC236}">
                <a16:creationId xmlns:a16="http://schemas.microsoft.com/office/drawing/2014/main" id="{1A395AFD-DCBE-C9DA-1A68-B291CED30D8B}"/>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Tree>
    <p:extLst>
      <p:ext uri="{BB962C8B-B14F-4D97-AF65-F5344CB8AC3E}">
        <p14:creationId xmlns:p14="http://schemas.microsoft.com/office/powerpoint/2010/main" val="2852998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17A92-2B75-37C4-936C-9F0AF9CA0642}"/>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6" name="Slide Number Placeholder 5">
            <a:extLst>
              <a:ext uri="{FF2B5EF4-FFF2-40B4-BE49-F238E27FC236}">
                <a16:creationId xmlns:a16="http://schemas.microsoft.com/office/drawing/2014/main" id="{D7D99725-0379-6322-98E8-171EA02BED9B}"/>
              </a:ext>
            </a:extLst>
          </p:cNvPr>
          <p:cNvSpPr>
            <a:spLocks noGrp="1"/>
          </p:cNvSpPr>
          <p:nvPr>
            <p:ph type="sldNum" sz="quarter" idx="4"/>
          </p:nvPr>
        </p:nvSpPr>
        <p:spPr>
          <a:xfrm>
            <a:off x="5826347" y="6202653"/>
            <a:ext cx="587542" cy="317316"/>
          </a:xfrm>
          <a:prstGeom prst="rect">
            <a:avLst/>
          </a:prstGeom>
        </p:spPr>
        <p:txBody>
          <a:bodyPr vert="horz" lIns="91440" tIns="45720" rIns="91440" bIns="45720" rtlCol="0" anchor="ctr"/>
          <a:lstStyle>
            <a:lvl1pPr algn="ctr">
              <a:defRPr sz="1200">
                <a:solidFill>
                  <a:schemeClr val="tx1"/>
                </a:solidFill>
              </a:defRPr>
            </a:lvl1pPr>
          </a:lstStyle>
          <a:p>
            <a:r>
              <a:rPr lang="en-US" dirty="0"/>
              <a:t>&lt;#&gt;</a:t>
            </a:r>
          </a:p>
        </p:txBody>
      </p:sp>
      <p:cxnSp>
        <p:nvCxnSpPr>
          <p:cNvPr id="9" name="Straight Connector 8">
            <a:extLst>
              <a:ext uri="{FF2B5EF4-FFF2-40B4-BE49-F238E27FC236}">
                <a16:creationId xmlns:a16="http://schemas.microsoft.com/office/drawing/2014/main" id="{2A36EF4F-3A99-9D90-59C4-FB6ED68445D1}"/>
              </a:ext>
            </a:extLst>
          </p:cNvPr>
          <p:cNvCxnSpPr>
            <a:cxnSpLocks/>
          </p:cNvCxnSpPr>
          <p:nvPr userDrawn="1"/>
        </p:nvCxnSpPr>
        <p:spPr>
          <a:xfrm flipH="1">
            <a:off x="1927282" y="6367337"/>
            <a:ext cx="3899065" cy="0"/>
          </a:xfrm>
          <a:prstGeom prst="line">
            <a:avLst/>
          </a:prstGeom>
          <a:ln w="38100">
            <a:solidFill>
              <a:srgbClr val="0055A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0612E2-6924-038D-8EA2-B77B39D1623D}"/>
              </a:ext>
            </a:extLst>
          </p:cNvPr>
          <p:cNvCxnSpPr>
            <a:cxnSpLocks/>
          </p:cNvCxnSpPr>
          <p:nvPr userDrawn="1"/>
        </p:nvCxnSpPr>
        <p:spPr>
          <a:xfrm flipH="1">
            <a:off x="6400800" y="6367337"/>
            <a:ext cx="3473450" cy="0"/>
          </a:xfrm>
          <a:prstGeom prst="line">
            <a:avLst/>
          </a:prstGeom>
          <a:ln w="38100">
            <a:solidFill>
              <a:srgbClr val="0055A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8D19676-934E-0240-721B-3B90B96D1D7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624" y="5940823"/>
            <a:ext cx="1716201" cy="840977"/>
          </a:xfrm>
          <a:prstGeom prst="rect">
            <a:avLst/>
          </a:prstGeom>
        </p:spPr>
      </p:pic>
      <p:sp>
        <p:nvSpPr>
          <p:cNvPr id="12" name="Rectangle 3">
            <a:extLst>
              <a:ext uri="{FF2B5EF4-FFF2-40B4-BE49-F238E27FC236}">
                <a16:creationId xmlns:a16="http://schemas.microsoft.com/office/drawing/2014/main" id="{5801B4F9-8087-5DAF-8F59-609288272DA7}"/>
              </a:ext>
            </a:extLst>
          </p:cNvPr>
          <p:cNvSpPr>
            <a:spLocks noGrp="1" noChangeArrowheads="1"/>
          </p:cNvSpPr>
          <p:nvPr>
            <p:ph type="body" idx="1"/>
          </p:nvPr>
        </p:nvSpPr>
        <p:spPr bwMode="auto">
          <a:xfrm>
            <a:off x="1219200" y="1066800"/>
            <a:ext cx="975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Top Corners One Rounded and One Snipped 12">
            <a:extLst>
              <a:ext uri="{FF2B5EF4-FFF2-40B4-BE49-F238E27FC236}">
                <a16:creationId xmlns:a16="http://schemas.microsoft.com/office/drawing/2014/main" id="{27A1394E-EA8A-C14F-B824-10664427EB34}"/>
              </a:ext>
            </a:extLst>
          </p:cNvPr>
          <p:cNvSpPr/>
          <p:nvPr userDrawn="1"/>
        </p:nvSpPr>
        <p:spPr>
          <a:xfrm flipV="1">
            <a:off x="0" y="-2"/>
            <a:ext cx="12192000" cy="757505"/>
          </a:xfrm>
          <a:prstGeom prst="snipRoundRect">
            <a:avLst>
              <a:gd name="adj1" fmla="val 0"/>
              <a:gd name="adj2" fmla="val 0"/>
            </a:avLst>
          </a:prstGeom>
          <a:solidFill>
            <a:srgbClr val="6F8EC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 name="Title Placeholder 15">
            <a:extLst>
              <a:ext uri="{FF2B5EF4-FFF2-40B4-BE49-F238E27FC236}">
                <a16:creationId xmlns:a16="http://schemas.microsoft.com/office/drawing/2014/main" id="{88810BCB-28E6-EE0A-17E1-98A14D572B92}"/>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9" name="Picture 18" descr="A picture containing text, sky&#10;&#10;Description automatically generated">
            <a:extLst>
              <a:ext uri="{FF2B5EF4-FFF2-40B4-BE49-F238E27FC236}">
                <a16:creationId xmlns:a16="http://schemas.microsoft.com/office/drawing/2014/main" id="{8B5FEB3C-8405-8D8C-C2B1-BB068109362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00122" y="6167705"/>
            <a:ext cx="2038040" cy="399265"/>
          </a:xfrm>
          <a:prstGeom prst="rect">
            <a:avLst/>
          </a:prstGeom>
        </p:spPr>
      </p:pic>
      <p:sp>
        <p:nvSpPr>
          <p:cNvPr id="3" name="TextBox 2">
            <a:extLst>
              <a:ext uri="{FF2B5EF4-FFF2-40B4-BE49-F238E27FC236}">
                <a16:creationId xmlns:a16="http://schemas.microsoft.com/office/drawing/2014/main" id="{72990FA8-C931-934D-7EA6-6BFB07DAEEE2}"/>
              </a:ext>
            </a:extLst>
          </p:cNvPr>
          <p:cNvSpPr txBox="1"/>
          <p:nvPr userDrawn="1">
            <p:extLst>
              <p:ext uri="{1162E1C5-73C7-4A58-AE30-91384D911F3F}">
                <p184:classification xmlns:p184="http://schemas.microsoft.com/office/powerpoint/2018/4/main" val="hdr"/>
              </p:ext>
            </p:extLst>
          </p:nvPr>
        </p:nvSpPr>
        <p:spPr>
          <a:xfrm>
            <a:off x="11818938" y="63500"/>
            <a:ext cx="338137"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419685794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4" r:id="rId4"/>
    <p:sldLayoutId id="2147483665" r:id="rId5"/>
    <p:sldLayoutId id="2147483672" r:id="rId6"/>
  </p:sldLayoutIdLst>
  <p:hf hdr="0" dt="0"/>
  <p:txStyles>
    <p:titleStyle>
      <a:lvl1pPr algn="l" defTabSz="914400" rtl="0" eaLnBrk="1" latinLnBrk="0" hangingPunct="1">
        <a:lnSpc>
          <a:spcPct val="90000"/>
        </a:lnSpc>
        <a:spcBef>
          <a:spcPct val="0"/>
        </a:spcBef>
        <a:buNone/>
        <a:defRPr sz="24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549F"/>
        </a:buClr>
        <a:buFont typeface="Wingdings" panose="05000000000000000000" pitchFamily="2" charset="2"/>
        <a:buChar char="q"/>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6F8EC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49F"/>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F8EC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49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A36EF4F-3A99-9D90-59C4-FB6ED68445D1}"/>
              </a:ext>
            </a:extLst>
          </p:cNvPr>
          <p:cNvCxnSpPr>
            <a:cxnSpLocks/>
          </p:cNvCxnSpPr>
          <p:nvPr userDrawn="1"/>
        </p:nvCxnSpPr>
        <p:spPr>
          <a:xfrm flipH="1">
            <a:off x="1927282" y="6367337"/>
            <a:ext cx="3899065" cy="0"/>
          </a:xfrm>
          <a:prstGeom prst="line">
            <a:avLst/>
          </a:prstGeom>
          <a:ln w="38100">
            <a:solidFill>
              <a:srgbClr val="0055A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0612E2-6924-038D-8EA2-B77B39D1623D}"/>
              </a:ext>
            </a:extLst>
          </p:cNvPr>
          <p:cNvCxnSpPr>
            <a:cxnSpLocks/>
          </p:cNvCxnSpPr>
          <p:nvPr userDrawn="1"/>
        </p:nvCxnSpPr>
        <p:spPr>
          <a:xfrm flipH="1">
            <a:off x="6400800" y="6367337"/>
            <a:ext cx="3464560" cy="0"/>
          </a:xfrm>
          <a:prstGeom prst="line">
            <a:avLst/>
          </a:prstGeom>
          <a:ln w="38100">
            <a:solidFill>
              <a:srgbClr val="0055A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8D19676-934E-0240-721B-3B90B96D1D7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624" y="5940823"/>
            <a:ext cx="1716201" cy="840977"/>
          </a:xfrm>
          <a:prstGeom prst="rect">
            <a:avLst/>
          </a:prstGeom>
        </p:spPr>
      </p:pic>
      <p:sp>
        <p:nvSpPr>
          <p:cNvPr id="12" name="Rectangle 3">
            <a:extLst>
              <a:ext uri="{FF2B5EF4-FFF2-40B4-BE49-F238E27FC236}">
                <a16:creationId xmlns:a16="http://schemas.microsoft.com/office/drawing/2014/main" id="{5801B4F9-8087-5DAF-8F59-609288272DA7}"/>
              </a:ext>
            </a:extLst>
          </p:cNvPr>
          <p:cNvSpPr>
            <a:spLocks noGrp="1" noChangeArrowheads="1"/>
          </p:cNvSpPr>
          <p:nvPr>
            <p:ph type="body" idx="1"/>
          </p:nvPr>
        </p:nvSpPr>
        <p:spPr bwMode="auto">
          <a:xfrm>
            <a:off x="1219200" y="1066800"/>
            <a:ext cx="975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Top Corners One Rounded and One Snipped 12">
            <a:extLst>
              <a:ext uri="{FF2B5EF4-FFF2-40B4-BE49-F238E27FC236}">
                <a16:creationId xmlns:a16="http://schemas.microsoft.com/office/drawing/2014/main" id="{27A1394E-EA8A-C14F-B824-10664427EB34}"/>
              </a:ext>
            </a:extLst>
          </p:cNvPr>
          <p:cNvSpPr/>
          <p:nvPr userDrawn="1"/>
        </p:nvSpPr>
        <p:spPr>
          <a:xfrm flipV="1">
            <a:off x="0" y="-2"/>
            <a:ext cx="12192000" cy="757505"/>
          </a:xfrm>
          <a:prstGeom prst="snipRoundRect">
            <a:avLst>
              <a:gd name="adj1" fmla="val 0"/>
              <a:gd name="adj2" fmla="val 0"/>
            </a:avLst>
          </a:prstGeom>
          <a:solidFill>
            <a:srgbClr val="6F8EC2"/>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 name="Title Placeholder 15">
            <a:extLst>
              <a:ext uri="{FF2B5EF4-FFF2-40B4-BE49-F238E27FC236}">
                <a16:creationId xmlns:a16="http://schemas.microsoft.com/office/drawing/2014/main" id="{88810BCB-28E6-EE0A-17E1-98A14D572B92}"/>
              </a:ext>
            </a:extLst>
          </p:cNvPr>
          <p:cNvSpPr>
            <a:spLocks noGrp="1"/>
          </p:cNvSpPr>
          <p:nvPr>
            <p:ph type="title"/>
          </p:nvPr>
        </p:nvSpPr>
        <p:spPr>
          <a:xfrm>
            <a:off x="612648" y="73152"/>
            <a:ext cx="10058400" cy="685800"/>
          </a:xfrm>
          <a:prstGeom prst="rect">
            <a:avLst/>
          </a:prstGeom>
        </p:spPr>
        <p:txBody>
          <a:bodyPr vert="horz" lIns="91440" tIns="45720" rIns="91440" bIns="45720" rtlCol="0" anchor="ctr">
            <a:normAutofit/>
          </a:bodyPr>
          <a:lstStyle/>
          <a:p>
            <a:r>
              <a:rPr lang="en-US" dirty="0"/>
              <a:t>Click to edit Master title style</a:t>
            </a:r>
          </a:p>
        </p:txBody>
      </p:sp>
      <p:sp>
        <p:nvSpPr>
          <p:cNvPr id="2" name="Footer Placeholder 4">
            <a:extLst>
              <a:ext uri="{FF2B5EF4-FFF2-40B4-BE49-F238E27FC236}">
                <a16:creationId xmlns:a16="http://schemas.microsoft.com/office/drawing/2014/main" id="{6BC61AF9-E27F-DE21-F9D1-DBEEA4C03629}"/>
              </a:ext>
            </a:extLst>
          </p:cNvPr>
          <p:cNvSpPr>
            <a:spLocks noGrp="1"/>
          </p:cNvSpPr>
          <p:nvPr>
            <p:ph type="ftr" sz="quarter" idx="3"/>
          </p:nvPr>
        </p:nvSpPr>
        <p:spPr>
          <a:xfrm>
            <a:off x="4038600" y="6532022"/>
            <a:ext cx="4114800" cy="249908"/>
          </a:xfrm>
          <a:prstGeom prst="rect">
            <a:avLst/>
          </a:prstGeom>
        </p:spPr>
        <p:txBody>
          <a:bodyPr vert="horz" lIns="91440" tIns="45720" rIns="91440" bIns="45720" rtlCol="0" anchor="ctr"/>
          <a:lstStyle>
            <a:lvl1pPr algn="ctr">
              <a:defRPr sz="1000">
                <a:solidFill>
                  <a:schemeClr val="tx1"/>
                </a:solidFill>
              </a:defRPr>
            </a:lvl1pPr>
          </a:lstStyle>
          <a:p>
            <a:r>
              <a:rPr lang="en-US"/>
              <a:t>CIP Physical Security Walkthrough</a:t>
            </a:r>
            <a:endParaRPr lang="en-US" dirty="0"/>
          </a:p>
        </p:txBody>
      </p:sp>
      <p:sp>
        <p:nvSpPr>
          <p:cNvPr id="3" name="Slide Number Placeholder 5">
            <a:extLst>
              <a:ext uri="{FF2B5EF4-FFF2-40B4-BE49-F238E27FC236}">
                <a16:creationId xmlns:a16="http://schemas.microsoft.com/office/drawing/2014/main" id="{0DAC8AF5-0C50-EF74-589B-42500CA60D79}"/>
              </a:ext>
            </a:extLst>
          </p:cNvPr>
          <p:cNvSpPr>
            <a:spLocks noGrp="1"/>
          </p:cNvSpPr>
          <p:nvPr>
            <p:ph type="sldNum" sz="quarter" idx="4"/>
          </p:nvPr>
        </p:nvSpPr>
        <p:spPr>
          <a:xfrm>
            <a:off x="5826347" y="6202653"/>
            <a:ext cx="587542" cy="317316"/>
          </a:xfrm>
          <a:prstGeom prst="rect">
            <a:avLst/>
          </a:prstGeom>
        </p:spPr>
        <p:txBody>
          <a:bodyPr vert="horz" lIns="91440" tIns="45720" rIns="91440" bIns="45720" rtlCol="0" anchor="ctr"/>
          <a:lstStyle>
            <a:lvl1pPr algn="ctr">
              <a:defRPr sz="1200">
                <a:solidFill>
                  <a:schemeClr val="tx1"/>
                </a:solidFill>
              </a:defRPr>
            </a:lvl1pPr>
          </a:lstStyle>
          <a:p>
            <a:r>
              <a:rPr lang="en-US" dirty="0"/>
              <a:t>&lt;#&gt;</a:t>
            </a:r>
          </a:p>
        </p:txBody>
      </p:sp>
      <p:sp>
        <p:nvSpPr>
          <p:cNvPr id="6" name="TextBox 5">
            <a:extLst>
              <a:ext uri="{FF2B5EF4-FFF2-40B4-BE49-F238E27FC236}">
                <a16:creationId xmlns:a16="http://schemas.microsoft.com/office/drawing/2014/main" id="{0DB87B66-7CB4-E817-5A9C-F5427E632799}"/>
              </a:ext>
            </a:extLst>
          </p:cNvPr>
          <p:cNvSpPr txBox="1"/>
          <p:nvPr userDrawn="1">
            <p:extLst>
              <p:ext uri="{1162E1C5-73C7-4A58-AE30-91384D911F3F}">
                <p184:classification xmlns:p184="http://schemas.microsoft.com/office/powerpoint/2018/4/main" val="hdr"/>
              </p:ext>
            </p:extLst>
          </p:nvPr>
        </p:nvSpPr>
        <p:spPr>
          <a:xfrm>
            <a:off x="11818938" y="63500"/>
            <a:ext cx="338137"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pic>
        <p:nvPicPr>
          <p:cNvPr id="5" name="Picture 4" descr="A picture containing text, sky&#10;&#10;Description automatically generated">
            <a:extLst>
              <a:ext uri="{FF2B5EF4-FFF2-40B4-BE49-F238E27FC236}">
                <a16:creationId xmlns:a16="http://schemas.microsoft.com/office/drawing/2014/main" id="{8100E1E8-1777-A6DF-4720-9B22D847D47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00122" y="6167705"/>
            <a:ext cx="2038040" cy="399265"/>
          </a:xfrm>
          <a:prstGeom prst="rect">
            <a:avLst/>
          </a:prstGeom>
        </p:spPr>
      </p:pic>
    </p:spTree>
    <p:extLst>
      <p:ext uri="{BB962C8B-B14F-4D97-AF65-F5344CB8AC3E}">
        <p14:creationId xmlns:p14="http://schemas.microsoft.com/office/powerpoint/2010/main" val="392340987"/>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69" r:id="rId3"/>
    <p:sldLayoutId id="2147483670" r:id="rId4"/>
    <p:sldLayoutId id="2147483671" r:id="rId5"/>
  </p:sldLayoutIdLst>
  <p:hf hdr="0" dt="0"/>
  <p:txStyles>
    <p:titleStyle>
      <a:lvl1pPr algn="l" defTabSz="914400" rtl="0" eaLnBrk="1" latinLnBrk="0" hangingPunct="1">
        <a:lnSpc>
          <a:spcPct val="90000"/>
        </a:lnSpc>
        <a:spcBef>
          <a:spcPct val="0"/>
        </a:spcBef>
        <a:buNone/>
        <a:defRPr sz="24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549F"/>
        </a:buClr>
        <a:buFont typeface="Wingdings" panose="05000000000000000000" pitchFamily="2" charset="2"/>
        <a:buChar char="q"/>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6F8EC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49F"/>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F8EC2"/>
        </a:buClr>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49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text, sky&#10;&#10;Description automatically generated">
            <a:extLst>
              <a:ext uri="{FF2B5EF4-FFF2-40B4-BE49-F238E27FC236}">
                <a16:creationId xmlns:a16="http://schemas.microsoft.com/office/drawing/2014/main" id="{155EB47A-328B-74CC-9461-06034EF4BA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00122" y="6167705"/>
            <a:ext cx="2038040" cy="399265"/>
          </a:xfrm>
          <a:prstGeom prst="rect">
            <a:avLst/>
          </a:prstGeom>
        </p:spPr>
      </p:pic>
      <p:sp>
        <p:nvSpPr>
          <p:cNvPr id="4" name="TextBox 3">
            <a:extLst>
              <a:ext uri="{FF2B5EF4-FFF2-40B4-BE49-F238E27FC236}">
                <a16:creationId xmlns:a16="http://schemas.microsoft.com/office/drawing/2014/main" id="{D0DCC196-24A6-BE4C-5C6F-36518F5FA3CF}"/>
              </a:ext>
            </a:extLst>
          </p:cNvPr>
          <p:cNvSpPr txBox="1"/>
          <p:nvPr userDrawn="1">
            <p:extLst>
              <p:ext uri="{1162E1C5-73C7-4A58-AE30-91384D911F3F}">
                <p184:classification xmlns:p184="http://schemas.microsoft.com/office/powerpoint/2018/4/main" val="hdr"/>
              </p:ext>
            </p:extLst>
          </p:nvPr>
        </p:nvSpPr>
        <p:spPr>
          <a:xfrm>
            <a:off x="11818938" y="63500"/>
            <a:ext cx="338137"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675002288"/>
      </p:ext>
    </p:extLst>
  </p:cSld>
  <p:clrMap bg1="lt1" tx1="dk1" bg2="lt2" tx2="dk2" accent1="accent1" accent2="accent2" accent3="accent3" accent4="accent4" accent5="accent5" accent6="accent6" hlink="hlink" folHlink="folHlink"/>
  <p:sldLayoutIdLst>
    <p:sldLayoutId id="214748365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0.png"/><Relationship Id="rId5" Type="http://schemas.openxmlformats.org/officeDocument/2006/relationships/diagramQuickStyle" Target="../diagrams/quickStyle2.xml"/><Relationship Id="rId10" Type="http://schemas.openxmlformats.org/officeDocument/2006/relationships/image" Target="../media/image9.png"/><Relationship Id="rId4" Type="http://schemas.openxmlformats.org/officeDocument/2006/relationships/diagramLayout" Target="../diagrams/layout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2.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jp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E32F28-9794-2EF7-7AAB-8CF6860A6B8F}"/>
              </a:ext>
            </a:extLst>
          </p:cNvPr>
          <p:cNvPicPr>
            <a:picLocks noChangeAspect="1"/>
          </p:cNvPicPr>
          <p:nvPr/>
        </p:nvPicPr>
        <p:blipFill rotWithShape="1">
          <a:blip r:embed="rId2">
            <a:extLst>
              <a:ext uri="{28A0092B-C50C-407E-A947-70E740481C1C}">
                <a14:useLocalDpi xmlns:a14="http://schemas.microsoft.com/office/drawing/2010/main" val="0"/>
              </a:ext>
            </a:extLst>
          </a:blip>
          <a:srcRect l="274" r="22740"/>
          <a:stretch/>
        </p:blipFill>
        <p:spPr>
          <a:xfrm>
            <a:off x="4276723" y="0"/>
            <a:ext cx="7915277" cy="6858000"/>
          </a:xfrm>
          <a:prstGeom prst="rect">
            <a:avLst/>
          </a:prstGeom>
        </p:spPr>
      </p:pic>
      <p:sp>
        <p:nvSpPr>
          <p:cNvPr id="2" name="Rectangle 1">
            <a:extLst>
              <a:ext uri="{FF2B5EF4-FFF2-40B4-BE49-F238E27FC236}">
                <a16:creationId xmlns:a16="http://schemas.microsoft.com/office/drawing/2014/main" id="{7D79D81B-82A8-45FA-AFDA-CDA63C965ED3}"/>
              </a:ext>
            </a:extLst>
          </p:cNvPr>
          <p:cNvSpPr/>
          <p:nvPr/>
        </p:nvSpPr>
        <p:spPr>
          <a:xfrm>
            <a:off x="0" y="0"/>
            <a:ext cx="42767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52AEEBD-8D91-F6E8-1FDA-F944C37E6C4D}"/>
              </a:ext>
            </a:extLst>
          </p:cNvPr>
          <p:cNvSpPr txBox="1"/>
          <p:nvPr/>
        </p:nvSpPr>
        <p:spPr>
          <a:xfrm>
            <a:off x="4820718" y="1610696"/>
            <a:ext cx="7015546" cy="3779758"/>
          </a:xfrm>
          <a:prstGeom prst="roundRect">
            <a:avLst/>
          </a:prstGeom>
          <a:solidFill>
            <a:srgbClr val="00549F">
              <a:alpha val="85000"/>
            </a:srgb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CIP Physical Security Walkthroughs</a:t>
            </a:r>
            <a:br>
              <a:rPr kumimoji="0" lang="en-US" sz="4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br>
            <a:endParaRPr kumimoji="0" lang="en-US" sz="40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Arial Black" panose="020B0A04020102020204" pitchFamily="34" charset="0"/>
              </a:rPr>
              <a:t>Paul Hopson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Arial Black" panose="020B0A04020102020204" pitchFamily="34" charset="0"/>
              </a:rPr>
              <a:t>Compliance Team Lead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prstClr val="white"/>
              </a:solidFill>
              <a:latin typeface="Arial Black" panose="020B0A040201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Arial Black" panose="020B0A04020102020204" pitchFamily="34" charset="0"/>
              </a:rPr>
              <a:t>May 3, 2024</a:t>
            </a:r>
          </a:p>
        </p:txBody>
      </p:sp>
      <p:pic>
        <p:nvPicPr>
          <p:cNvPr id="3" name="Picture 2">
            <a:extLst>
              <a:ext uri="{FF2B5EF4-FFF2-40B4-BE49-F238E27FC236}">
                <a16:creationId xmlns:a16="http://schemas.microsoft.com/office/drawing/2014/main" id="{BAC05CDF-ABD7-057D-2666-3307777D0C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7578" y="2094019"/>
            <a:ext cx="3981567" cy="2669958"/>
          </a:xfrm>
          <a:prstGeom prst="rect">
            <a:avLst/>
          </a:prstGeom>
        </p:spPr>
      </p:pic>
    </p:spTree>
    <p:extLst>
      <p:ext uri="{BB962C8B-B14F-4D97-AF65-F5344CB8AC3E}">
        <p14:creationId xmlns:p14="http://schemas.microsoft.com/office/powerpoint/2010/main" val="392432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5A3D-B48E-749B-6E91-D1DA5E65F6A4}"/>
            </a:ext>
          </a:extLst>
        </p:cNvPr>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19A88D0C-2813-8F88-2624-244EA161AF10}"/>
              </a:ext>
            </a:extLst>
          </p:cNvPr>
          <p:cNvGraphicFramePr>
            <a:graphicFrameLocks noGrp="1"/>
          </p:cNvGraphicFramePr>
          <p:nvPr>
            <p:ph sz="half" idx="1"/>
            <p:extLst>
              <p:ext uri="{D42A27DB-BD31-4B8C-83A1-F6EECF244321}">
                <p14:modId xmlns:p14="http://schemas.microsoft.com/office/powerpoint/2010/main" val="1276213679"/>
              </p:ext>
            </p:extLst>
          </p:nvPr>
        </p:nvGraphicFramePr>
        <p:xfrm>
          <a:off x="838200" y="1016668"/>
          <a:ext cx="10433050" cy="4721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A92CF8B-03EE-95D7-CAC8-0C3D22285B29}"/>
              </a:ext>
            </a:extLst>
          </p:cNvPr>
          <p:cNvSpPr>
            <a:spLocks noGrp="1"/>
          </p:cNvSpPr>
          <p:nvPr>
            <p:ph type="sldNum" sz="quarter" idx="12"/>
          </p:nvPr>
        </p:nvSpPr>
        <p:spPr/>
        <p:txBody>
          <a:bodyPr anchor="ctr">
            <a:normAutofit/>
          </a:bodyPr>
          <a:lstStyle/>
          <a:p>
            <a:fld id="{C44477C9-3403-405D-862C-A60A11648DCE}" type="slidenum">
              <a:rPr lang="en-US" smtClean="0"/>
              <a:pPr/>
              <a:t>2</a:t>
            </a:fld>
            <a:endParaRPr lang="en-US"/>
          </a:p>
        </p:txBody>
      </p:sp>
      <p:sp>
        <p:nvSpPr>
          <p:cNvPr id="5" name="Footer Placeholder 4">
            <a:extLst>
              <a:ext uri="{FF2B5EF4-FFF2-40B4-BE49-F238E27FC236}">
                <a16:creationId xmlns:a16="http://schemas.microsoft.com/office/drawing/2014/main" id="{E483309C-E09D-4674-4B4A-5570309D4C05}"/>
              </a:ext>
            </a:extLst>
          </p:cNvPr>
          <p:cNvSpPr>
            <a:spLocks noGrp="1"/>
          </p:cNvSpPr>
          <p:nvPr>
            <p:ph type="ftr" sz="quarter" idx="3"/>
          </p:nvPr>
        </p:nvSpPr>
        <p:spPr/>
        <p:txBody>
          <a:bodyPr anchor="ctr">
            <a:normAutofit/>
          </a:bodyPr>
          <a:lstStyle/>
          <a:p>
            <a:r>
              <a:rPr lang="en-US"/>
              <a:t>CIP Physical Security Walkthrough</a:t>
            </a:r>
          </a:p>
        </p:txBody>
      </p:sp>
      <p:sp>
        <p:nvSpPr>
          <p:cNvPr id="7" name="Title 6">
            <a:extLst>
              <a:ext uri="{FF2B5EF4-FFF2-40B4-BE49-F238E27FC236}">
                <a16:creationId xmlns:a16="http://schemas.microsoft.com/office/drawing/2014/main" id="{41FE7A33-3A04-6222-7CC1-C61E2D2A39D4}"/>
              </a:ext>
            </a:extLst>
          </p:cNvPr>
          <p:cNvSpPr>
            <a:spLocks noGrp="1"/>
          </p:cNvSpPr>
          <p:nvPr>
            <p:ph type="title"/>
          </p:nvPr>
        </p:nvSpPr>
        <p:spPr/>
        <p:txBody>
          <a:bodyPr anchor="ctr">
            <a:normAutofit/>
          </a:bodyPr>
          <a:lstStyle/>
          <a:p>
            <a:r>
              <a:rPr lang="en-US" dirty="0"/>
              <a:t>Understanding CIP Physical Security Walkthroughs</a:t>
            </a:r>
          </a:p>
        </p:txBody>
      </p:sp>
      <p:pic>
        <p:nvPicPr>
          <p:cNvPr id="3" name="Picture 2">
            <a:extLst>
              <a:ext uri="{FF2B5EF4-FFF2-40B4-BE49-F238E27FC236}">
                <a16:creationId xmlns:a16="http://schemas.microsoft.com/office/drawing/2014/main" id="{EEBF2624-F713-7D84-2D4C-B6010144F1A6}"/>
              </a:ext>
            </a:extLst>
          </p:cNvPr>
          <p:cNvPicPr>
            <a:picLocks noChangeAspect="1"/>
          </p:cNvPicPr>
          <p:nvPr/>
        </p:nvPicPr>
        <p:blipFill>
          <a:blip r:embed="rId7"/>
          <a:stretch>
            <a:fillRect/>
          </a:stretch>
        </p:blipFill>
        <p:spPr>
          <a:xfrm>
            <a:off x="9727429" y="3482073"/>
            <a:ext cx="1543821" cy="1997503"/>
          </a:xfrm>
          <a:prstGeom prst="rect">
            <a:avLst/>
          </a:prstGeom>
        </p:spPr>
      </p:pic>
    </p:spTree>
    <p:extLst>
      <p:ext uri="{BB962C8B-B14F-4D97-AF65-F5344CB8AC3E}">
        <p14:creationId xmlns:p14="http://schemas.microsoft.com/office/powerpoint/2010/main" val="44144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18C41-8D7E-2E8E-2C39-0ADC79FCA0A1}"/>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D80BB12-0D69-2A86-A4D6-49A77D4774B9}"/>
              </a:ext>
            </a:extLst>
          </p:cNvPr>
          <p:cNvPicPr>
            <a:picLocks noGrp="1" noChangeAspect="1"/>
          </p:cNvPicPr>
          <p:nvPr>
            <p:ph sz="half" idx="1"/>
          </p:nvPr>
        </p:nvPicPr>
        <p:blipFill>
          <a:blip r:embed="rId2"/>
          <a:stretch>
            <a:fillRect/>
          </a:stretch>
        </p:blipFill>
        <p:spPr>
          <a:xfrm>
            <a:off x="1097542" y="2672942"/>
            <a:ext cx="2314886" cy="1682097"/>
          </a:xfrm>
          <a:prstGeom prst="rect">
            <a:avLst/>
          </a:prstGeom>
          <a:effectLst>
            <a:outerShdw blurRad="50800" dist="38100" dir="10800000" algn="r" rotWithShape="0">
              <a:prstClr val="black">
                <a:alpha val="40000"/>
              </a:prstClr>
            </a:outerShdw>
          </a:effectLst>
        </p:spPr>
      </p:pic>
      <p:sp>
        <p:nvSpPr>
          <p:cNvPr id="4" name="Slide Number Placeholder 3">
            <a:extLst>
              <a:ext uri="{FF2B5EF4-FFF2-40B4-BE49-F238E27FC236}">
                <a16:creationId xmlns:a16="http://schemas.microsoft.com/office/drawing/2014/main" id="{34CCD6CF-D138-714B-4BC0-5E331C0044B0}"/>
              </a:ext>
            </a:extLst>
          </p:cNvPr>
          <p:cNvSpPr>
            <a:spLocks noGrp="1"/>
          </p:cNvSpPr>
          <p:nvPr>
            <p:ph type="sldNum" sz="quarter" idx="12"/>
          </p:nvPr>
        </p:nvSpPr>
        <p:spPr/>
        <p:txBody>
          <a:bodyPr anchor="ctr">
            <a:normAutofit/>
          </a:bodyPr>
          <a:lstStyle/>
          <a:p>
            <a:fld id="{C44477C9-3403-405D-862C-A60A11648DCE}" type="slidenum">
              <a:rPr lang="en-US" smtClean="0"/>
              <a:pPr/>
              <a:t>3</a:t>
            </a:fld>
            <a:endParaRPr lang="en-US"/>
          </a:p>
        </p:txBody>
      </p:sp>
      <p:sp>
        <p:nvSpPr>
          <p:cNvPr id="5" name="Footer Placeholder 4">
            <a:extLst>
              <a:ext uri="{FF2B5EF4-FFF2-40B4-BE49-F238E27FC236}">
                <a16:creationId xmlns:a16="http://schemas.microsoft.com/office/drawing/2014/main" id="{A2EF244C-9058-9513-AE1A-5502BF0F1955}"/>
              </a:ext>
            </a:extLst>
          </p:cNvPr>
          <p:cNvSpPr>
            <a:spLocks noGrp="1"/>
          </p:cNvSpPr>
          <p:nvPr>
            <p:ph type="ftr" sz="quarter" idx="3"/>
          </p:nvPr>
        </p:nvSpPr>
        <p:spPr/>
        <p:txBody>
          <a:bodyPr anchor="ctr">
            <a:normAutofit/>
          </a:bodyPr>
          <a:lstStyle/>
          <a:p>
            <a:r>
              <a:rPr lang="en-US"/>
              <a:t>CIP Physical Security Walkthrough</a:t>
            </a:r>
          </a:p>
        </p:txBody>
      </p:sp>
      <p:sp>
        <p:nvSpPr>
          <p:cNvPr id="7" name="Title 6">
            <a:extLst>
              <a:ext uri="{FF2B5EF4-FFF2-40B4-BE49-F238E27FC236}">
                <a16:creationId xmlns:a16="http://schemas.microsoft.com/office/drawing/2014/main" id="{6E2A743C-0B4A-AC1A-AEAC-7D54D3950D2B}"/>
              </a:ext>
            </a:extLst>
          </p:cNvPr>
          <p:cNvSpPr>
            <a:spLocks noGrp="1"/>
          </p:cNvSpPr>
          <p:nvPr>
            <p:ph type="title"/>
          </p:nvPr>
        </p:nvSpPr>
        <p:spPr/>
        <p:txBody>
          <a:bodyPr anchor="ctr">
            <a:normAutofit fontScale="90000"/>
          </a:bodyPr>
          <a:lstStyle/>
          <a:p>
            <a:r>
              <a:rPr lang="en-US" dirty="0"/>
              <a:t>Some Key Components of a CIP Physical Security Walkthrough</a:t>
            </a:r>
          </a:p>
        </p:txBody>
      </p:sp>
      <p:graphicFrame>
        <p:nvGraphicFramePr>
          <p:cNvPr id="12" name="Diagram 11">
            <a:extLst>
              <a:ext uri="{FF2B5EF4-FFF2-40B4-BE49-F238E27FC236}">
                <a16:creationId xmlns:a16="http://schemas.microsoft.com/office/drawing/2014/main" id="{8A6ECB8E-A1F4-0084-DB8B-47116011F172}"/>
              </a:ext>
            </a:extLst>
          </p:cNvPr>
          <p:cNvGraphicFramePr/>
          <p:nvPr>
            <p:extLst>
              <p:ext uri="{D42A27DB-BD31-4B8C-83A1-F6EECF244321}">
                <p14:modId xmlns:p14="http://schemas.microsoft.com/office/powerpoint/2010/main" val="969477718"/>
              </p:ext>
            </p:extLst>
          </p:nvPr>
        </p:nvGraphicFramePr>
        <p:xfrm>
          <a:off x="5641848" y="1243351"/>
          <a:ext cx="6444034" cy="4474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21686DA6-3B18-486E-7A8F-C384B52CC5F6}"/>
              </a:ext>
            </a:extLst>
          </p:cNvPr>
          <p:cNvPicPr>
            <a:picLocks noChangeAspect="1"/>
          </p:cNvPicPr>
          <p:nvPr/>
        </p:nvPicPr>
        <p:blipFill>
          <a:blip r:embed="rId8"/>
          <a:stretch>
            <a:fillRect/>
          </a:stretch>
        </p:blipFill>
        <p:spPr>
          <a:xfrm>
            <a:off x="3429496" y="1243351"/>
            <a:ext cx="1965988" cy="1965988"/>
          </a:xfrm>
          <a:prstGeom prst="rect">
            <a:avLst/>
          </a:prstGeom>
          <a:effectLst>
            <a:outerShdw blurRad="50800" dist="38100" dir="18900000" algn="bl" rotWithShape="0">
              <a:prstClr val="black">
                <a:alpha val="40000"/>
              </a:prstClr>
            </a:outerShdw>
          </a:effectLst>
        </p:spPr>
      </p:pic>
      <p:pic>
        <p:nvPicPr>
          <p:cNvPr id="14" name="Picture 13">
            <a:extLst>
              <a:ext uri="{FF2B5EF4-FFF2-40B4-BE49-F238E27FC236}">
                <a16:creationId xmlns:a16="http://schemas.microsoft.com/office/drawing/2014/main" id="{3C40267A-DB51-349E-E360-0651DF0A9714}"/>
              </a:ext>
            </a:extLst>
          </p:cNvPr>
          <p:cNvPicPr>
            <a:picLocks noChangeAspect="1"/>
          </p:cNvPicPr>
          <p:nvPr/>
        </p:nvPicPr>
        <p:blipFill>
          <a:blip r:embed="rId9"/>
          <a:stretch>
            <a:fillRect/>
          </a:stretch>
        </p:blipFill>
        <p:spPr>
          <a:xfrm>
            <a:off x="1329505" y="1243351"/>
            <a:ext cx="2079519" cy="1403895"/>
          </a:xfrm>
          <a:prstGeom prst="rect">
            <a:avLst/>
          </a:prstGeom>
          <a:effectLst>
            <a:outerShdw blurRad="50800" dist="38100" dir="10800000" algn="r" rotWithShape="0">
              <a:prstClr val="black">
                <a:alpha val="40000"/>
              </a:prstClr>
            </a:outerShdw>
          </a:effectLst>
        </p:spPr>
      </p:pic>
      <p:pic>
        <p:nvPicPr>
          <p:cNvPr id="15" name="Picture 14">
            <a:extLst>
              <a:ext uri="{FF2B5EF4-FFF2-40B4-BE49-F238E27FC236}">
                <a16:creationId xmlns:a16="http://schemas.microsoft.com/office/drawing/2014/main" id="{91B8CA90-9A8B-B226-5D21-5BDAD8A1777D}"/>
              </a:ext>
            </a:extLst>
          </p:cNvPr>
          <p:cNvPicPr>
            <a:picLocks noChangeAspect="1"/>
          </p:cNvPicPr>
          <p:nvPr/>
        </p:nvPicPr>
        <p:blipFill>
          <a:blip r:embed="rId10"/>
          <a:stretch>
            <a:fillRect/>
          </a:stretch>
        </p:blipFill>
        <p:spPr>
          <a:xfrm>
            <a:off x="1656497" y="4387228"/>
            <a:ext cx="1752528" cy="1314396"/>
          </a:xfrm>
          <a:prstGeom prst="rect">
            <a:avLst/>
          </a:prstGeom>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9A47A62E-D14D-E81C-D977-05020B676C48}"/>
              </a:ext>
            </a:extLst>
          </p:cNvPr>
          <p:cNvPicPr>
            <a:picLocks noChangeAspect="1"/>
          </p:cNvPicPr>
          <p:nvPr/>
        </p:nvPicPr>
        <p:blipFill>
          <a:blip r:embed="rId11"/>
          <a:stretch>
            <a:fillRect/>
          </a:stretch>
        </p:blipFill>
        <p:spPr>
          <a:xfrm>
            <a:off x="3429496" y="4387227"/>
            <a:ext cx="1970054" cy="131439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907B103-8E1B-D44C-F955-CAF5DDAA8F25}"/>
              </a:ext>
            </a:extLst>
          </p:cNvPr>
          <p:cNvPicPr>
            <a:picLocks noChangeAspect="1"/>
          </p:cNvPicPr>
          <p:nvPr/>
        </p:nvPicPr>
        <p:blipFill>
          <a:blip r:embed="rId12"/>
          <a:stretch>
            <a:fillRect/>
          </a:stretch>
        </p:blipFill>
        <p:spPr>
          <a:xfrm>
            <a:off x="3429496" y="3227878"/>
            <a:ext cx="2093299" cy="1127161"/>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29090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3C02-9990-E099-6D94-EAB099581D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0129F1-F19B-93EB-8076-14CC9E08901F}"/>
              </a:ext>
            </a:extLst>
          </p:cNvPr>
          <p:cNvSpPr>
            <a:spLocks noGrp="1"/>
          </p:cNvSpPr>
          <p:nvPr>
            <p:ph type="sldNum" sz="quarter" idx="12"/>
          </p:nvPr>
        </p:nvSpPr>
        <p:spPr/>
        <p:txBody>
          <a:bodyPr anchor="ctr">
            <a:normAutofit/>
          </a:bodyPr>
          <a:lstStyle/>
          <a:p>
            <a:pPr>
              <a:spcAft>
                <a:spcPts val="600"/>
              </a:spcAft>
            </a:pPr>
            <a:fld id="{C44477C9-3403-405D-862C-A60A11648DCE}" type="slidenum">
              <a:rPr lang="en-US" smtClean="0"/>
              <a:pPr>
                <a:spcAft>
                  <a:spcPts val="600"/>
                </a:spcAft>
              </a:pPr>
              <a:t>4</a:t>
            </a:fld>
            <a:endParaRPr lang="en-US"/>
          </a:p>
        </p:txBody>
      </p:sp>
      <p:sp>
        <p:nvSpPr>
          <p:cNvPr id="5" name="Footer Placeholder 4">
            <a:extLst>
              <a:ext uri="{FF2B5EF4-FFF2-40B4-BE49-F238E27FC236}">
                <a16:creationId xmlns:a16="http://schemas.microsoft.com/office/drawing/2014/main" id="{91A6C53E-5AB4-00DD-B1A7-6AC51A29140A}"/>
              </a:ext>
            </a:extLst>
          </p:cNvPr>
          <p:cNvSpPr>
            <a:spLocks noGrp="1"/>
          </p:cNvSpPr>
          <p:nvPr>
            <p:ph type="ftr" sz="quarter" idx="3"/>
          </p:nvPr>
        </p:nvSpPr>
        <p:spPr/>
        <p:txBody>
          <a:bodyPr anchor="ctr">
            <a:normAutofit/>
          </a:bodyPr>
          <a:lstStyle/>
          <a:p>
            <a:pPr>
              <a:spcAft>
                <a:spcPts val="600"/>
              </a:spcAft>
            </a:pPr>
            <a:r>
              <a:rPr lang="en-US"/>
              <a:t>CIP Physical Security Walkthrough</a:t>
            </a:r>
          </a:p>
        </p:txBody>
      </p:sp>
      <p:sp>
        <p:nvSpPr>
          <p:cNvPr id="7" name="Title 6">
            <a:extLst>
              <a:ext uri="{FF2B5EF4-FFF2-40B4-BE49-F238E27FC236}">
                <a16:creationId xmlns:a16="http://schemas.microsoft.com/office/drawing/2014/main" id="{CFCC3990-C4CF-4E2C-0824-601203DC7E9A}"/>
              </a:ext>
            </a:extLst>
          </p:cNvPr>
          <p:cNvSpPr>
            <a:spLocks noGrp="1"/>
          </p:cNvSpPr>
          <p:nvPr>
            <p:ph type="title"/>
          </p:nvPr>
        </p:nvSpPr>
        <p:spPr/>
        <p:txBody>
          <a:bodyPr anchor="ctr">
            <a:normAutofit/>
          </a:bodyPr>
          <a:lstStyle/>
          <a:p>
            <a:r>
              <a:rPr lang="en-US" dirty="0"/>
              <a:t>CIP Standards Used During Walkthroughs</a:t>
            </a:r>
          </a:p>
        </p:txBody>
      </p:sp>
      <p:graphicFrame>
        <p:nvGraphicFramePr>
          <p:cNvPr id="9" name="Diagram 8">
            <a:extLst>
              <a:ext uri="{FF2B5EF4-FFF2-40B4-BE49-F238E27FC236}">
                <a16:creationId xmlns:a16="http://schemas.microsoft.com/office/drawing/2014/main" id="{343B4FFA-E6F8-4076-3F0F-F527FC5465E9}"/>
              </a:ext>
            </a:extLst>
          </p:cNvPr>
          <p:cNvGraphicFramePr/>
          <p:nvPr>
            <p:extLst>
              <p:ext uri="{D42A27DB-BD31-4B8C-83A1-F6EECF244321}">
                <p14:modId xmlns:p14="http://schemas.microsoft.com/office/powerpoint/2010/main" val="4202896537"/>
              </p:ext>
            </p:extLst>
          </p:nvPr>
        </p:nvGraphicFramePr>
        <p:xfrm>
          <a:off x="560722" y="1094873"/>
          <a:ext cx="5535278" cy="4668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People looking at a large screen&#10;&#10;Description automatically generated">
            <a:extLst>
              <a:ext uri="{FF2B5EF4-FFF2-40B4-BE49-F238E27FC236}">
                <a16:creationId xmlns:a16="http://schemas.microsoft.com/office/drawing/2014/main" id="{17ACFD76-90FD-6CD0-ED90-54A0791A6546}"/>
              </a:ext>
            </a:extLst>
          </p:cNvPr>
          <p:cNvPicPr>
            <a:picLocks noChangeAspect="1"/>
          </p:cNvPicPr>
          <p:nvPr/>
        </p:nvPicPr>
        <p:blipFill rotWithShape="1">
          <a:blip r:embed="rId7">
            <a:extLst>
              <a:ext uri="{28A0092B-C50C-407E-A947-70E740481C1C}">
                <a14:useLocalDpi xmlns:a14="http://schemas.microsoft.com/office/drawing/2010/main" val="0"/>
              </a:ext>
            </a:extLst>
          </a:blip>
          <a:srcRect l="24366" r="15299"/>
          <a:stretch/>
        </p:blipFill>
        <p:spPr>
          <a:xfrm>
            <a:off x="6413889" y="1094873"/>
            <a:ext cx="5341165" cy="46682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6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3C02-9990-E099-6D94-EAB099581D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0129F1-F19B-93EB-8076-14CC9E08901F}"/>
              </a:ext>
            </a:extLst>
          </p:cNvPr>
          <p:cNvSpPr>
            <a:spLocks noGrp="1"/>
          </p:cNvSpPr>
          <p:nvPr>
            <p:ph type="sldNum" sz="quarter" idx="12"/>
          </p:nvPr>
        </p:nvSpPr>
        <p:spPr/>
        <p:txBody>
          <a:bodyPr anchor="ctr">
            <a:normAutofit/>
          </a:bodyPr>
          <a:lstStyle/>
          <a:p>
            <a:pPr>
              <a:spcAft>
                <a:spcPts val="600"/>
              </a:spcAft>
            </a:pPr>
            <a:fld id="{C44477C9-3403-405D-862C-A60A11648DCE}" type="slidenum">
              <a:rPr lang="en-US" smtClean="0"/>
              <a:pPr>
                <a:spcAft>
                  <a:spcPts val="600"/>
                </a:spcAft>
              </a:pPr>
              <a:t>5</a:t>
            </a:fld>
            <a:endParaRPr lang="en-US"/>
          </a:p>
        </p:txBody>
      </p:sp>
      <p:sp>
        <p:nvSpPr>
          <p:cNvPr id="5" name="Footer Placeholder 4">
            <a:extLst>
              <a:ext uri="{FF2B5EF4-FFF2-40B4-BE49-F238E27FC236}">
                <a16:creationId xmlns:a16="http://schemas.microsoft.com/office/drawing/2014/main" id="{91A6C53E-5AB4-00DD-B1A7-6AC51A29140A}"/>
              </a:ext>
            </a:extLst>
          </p:cNvPr>
          <p:cNvSpPr>
            <a:spLocks noGrp="1"/>
          </p:cNvSpPr>
          <p:nvPr>
            <p:ph type="ftr" sz="quarter" idx="3"/>
          </p:nvPr>
        </p:nvSpPr>
        <p:spPr/>
        <p:txBody>
          <a:bodyPr anchor="ctr">
            <a:normAutofit/>
          </a:bodyPr>
          <a:lstStyle/>
          <a:p>
            <a:pPr>
              <a:spcAft>
                <a:spcPts val="600"/>
              </a:spcAft>
            </a:pPr>
            <a:r>
              <a:rPr lang="en-US"/>
              <a:t>CIP Physical Security Walkthrough</a:t>
            </a:r>
          </a:p>
        </p:txBody>
      </p:sp>
      <p:sp>
        <p:nvSpPr>
          <p:cNvPr id="7" name="Title 6">
            <a:extLst>
              <a:ext uri="{FF2B5EF4-FFF2-40B4-BE49-F238E27FC236}">
                <a16:creationId xmlns:a16="http://schemas.microsoft.com/office/drawing/2014/main" id="{CFCC3990-C4CF-4E2C-0824-601203DC7E9A}"/>
              </a:ext>
            </a:extLst>
          </p:cNvPr>
          <p:cNvSpPr>
            <a:spLocks noGrp="1"/>
          </p:cNvSpPr>
          <p:nvPr>
            <p:ph type="title"/>
          </p:nvPr>
        </p:nvSpPr>
        <p:spPr/>
        <p:txBody>
          <a:bodyPr anchor="ctr">
            <a:normAutofit/>
          </a:bodyPr>
          <a:lstStyle/>
          <a:p>
            <a:r>
              <a:rPr lang="en-US" dirty="0"/>
              <a:t>CIP Standards Used During Walkthroughs</a:t>
            </a:r>
          </a:p>
        </p:txBody>
      </p:sp>
      <p:graphicFrame>
        <p:nvGraphicFramePr>
          <p:cNvPr id="3" name="Diagram 2">
            <a:extLst>
              <a:ext uri="{FF2B5EF4-FFF2-40B4-BE49-F238E27FC236}">
                <a16:creationId xmlns:a16="http://schemas.microsoft.com/office/drawing/2014/main" id="{3B2DBC13-AE00-4BD4-8C26-AA9914309268}"/>
              </a:ext>
            </a:extLst>
          </p:cNvPr>
          <p:cNvGraphicFramePr/>
          <p:nvPr>
            <p:extLst>
              <p:ext uri="{D42A27DB-BD31-4B8C-83A1-F6EECF244321}">
                <p14:modId xmlns:p14="http://schemas.microsoft.com/office/powerpoint/2010/main" val="3001795887"/>
              </p:ext>
            </p:extLst>
          </p:nvPr>
        </p:nvGraphicFramePr>
        <p:xfrm>
          <a:off x="735616" y="1463380"/>
          <a:ext cx="10769003" cy="4658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2DCD9779-0692-AAEF-942F-97DEDE5AE7A1}"/>
              </a:ext>
            </a:extLst>
          </p:cNvPr>
          <p:cNvSpPr txBox="1"/>
          <p:nvPr/>
        </p:nvSpPr>
        <p:spPr>
          <a:xfrm>
            <a:off x="1112293" y="926500"/>
            <a:ext cx="9996985" cy="446276"/>
          </a:xfrm>
          <a:prstGeom prst="rect">
            <a:avLst/>
          </a:prstGeom>
          <a:solidFill>
            <a:srgbClr val="00549F"/>
          </a:solidFill>
          <a:effectLst>
            <a:outerShdw blurRad="50800" dist="38100" dir="2700000" algn="tl" rotWithShape="0">
              <a:prstClr val="black">
                <a:alpha val="40000"/>
              </a:prstClr>
            </a:outerShdw>
          </a:effectLst>
        </p:spPr>
        <p:txBody>
          <a:bodyPr wrap="square">
            <a:spAutoFit/>
          </a:bodyPr>
          <a:lstStyle/>
          <a:p>
            <a:pPr algn="ctr"/>
            <a:r>
              <a:rPr lang="en-US" sz="2300" b="1" dirty="0">
                <a:solidFill>
                  <a:schemeClr val="bg1"/>
                </a:solidFill>
              </a:rPr>
              <a:t>CIP-006-6 (High and Medium Impact BCS with External Routable Connectivity)</a:t>
            </a:r>
          </a:p>
        </p:txBody>
      </p:sp>
    </p:spTree>
    <p:extLst>
      <p:ext uri="{BB962C8B-B14F-4D97-AF65-F5344CB8AC3E}">
        <p14:creationId xmlns:p14="http://schemas.microsoft.com/office/powerpoint/2010/main" val="3615933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3">
                                            <p:graphicEl>
                                              <a:dgm id="{96C949EB-062D-4883-BBB0-3483429E263E}"/>
                                            </p:graphicEl>
                                          </p:spTgt>
                                        </p:tgtEl>
                                        <p:attrNameLst>
                                          <p:attrName>style.visibility</p:attrName>
                                        </p:attrNameLst>
                                      </p:cBhvr>
                                      <p:to>
                                        <p:strVal val="visible"/>
                                      </p:to>
                                    </p:set>
                                    <p:anim calcmode="lin" valueType="num">
                                      <p:cBhvr additive="base">
                                        <p:cTn id="7" dur="500" fill="hold"/>
                                        <p:tgtEl>
                                          <p:spTgt spid="3">
                                            <p:graphicEl>
                                              <a:dgm id="{96C949EB-062D-4883-BBB0-3483429E263E}"/>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dgm id="{96C949EB-062D-4883-BBB0-3483429E263E}"/>
                                            </p:graphic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3">
                                            <p:graphicEl>
                                              <a:dgm id="{5FF648E1-B680-4902-B928-BAA513787258}"/>
                                            </p:graphicEl>
                                          </p:spTgt>
                                        </p:tgtEl>
                                        <p:attrNameLst>
                                          <p:attrName>style.visibility</p:attrName>
                                        </p:attrNameLst>
                                      </p:cBhvr>
                                      <p:to>
                                        <p:strVal val="visible"/>
                                      </p:to>
                                    </p:set>
                                    <p:anim calcmode="lin" valueType="num">
                                      <p:cBhvr additive="base">
                                        <p:cTn id="12" dur="500" fill="hold"/>
                                        <p:tgtEl>
                                          <p:spTgt spid="3">
                                            <p:graphicEl>
                                              <a:dgm id="{5FF648E1-B680-4902-B928-BAA513787258}"/>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graphicEl>
                                              <a:dgm id="{5FF648E1-B680-4902-B928-BAA513787258}"/>
                                            </p:graphic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grpId="0" nodeType="afterEffect">
                                  <p:stCondLst>
                                    <p:cond delay="0"/>
                                  </p:stCondLst>
                                  <p:childTnLst>
                                    <p:set>
                                      <p:cBhvr>
                                        <p:cTn id="16" dur="1" fill="hold">
                                          <p:stCondLst>
                                            <p:cond delay="0"/>
                                          </p:stCondLst>
                                        </p:cTn>
                                        <p:tgtEl>
                                          <p:spTgt spid="3">
                                            <p:graphicEl>
                                              <a:dgm id="{6ECE85CB-8895-4BED-AB6D-64C9047ACE8C}"/>
                                            </p:graphicEl>
                                          </p:spTgt>
                                        </p:tgtEl>
                                        <p:attrNameLst>
                                          <p:attrName>style.visibility</p:attrName>
                                        </p:attrNameLst>
                                      </p:cBhvr>
                                      <p:to>
                                        <p:strVal val="visible"/>
                                      </p:to>
                                    </p:set>
                                    <p:anim calcmode="lin" valueType="num">
                                      <p:cBhvr additive="base">
                                        <p:cTn id="17" dur="500" fill="hold"/>
                                        <p:tgtEl>
                                          <p:spTgt spid="3">
                                            <p:graphicEl>
                                              <a:dgm id="{6ECE85CB-8895-4BED-AB6D-64C9047ACE8C}"/>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graphicEl>
                                              <a:dgm id="{6ECE85CB-8895-4BED-AB6D-64C9047ACE8C}"/>
                                            </p:graphicEl>
                                          </p:spTgt>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3">
                                            <p:graphicEl>
                                              <a:dgm id="{0BB00B9D-60D6-4A48-B638-39E3FB895B9F}"/>
                                            </p:graphicEl>
                                          </p:spTgt>
                                        </p:tgtEl>
                                        <p:attrNameLst>
                                          <p:attrName>style.visibility</p:attrName>
                                        </p:attrNameLst>
                                      </p:cBhvr>
                                      <p:to>
                                        <p:strVal val="visible"/>
                                      </p:to>
                                    </p:set>
                                    <p:anim calcmode="lin" valueType="num">
                                      <p:cBhvr additive="base">
                                        <p:cTn id="22" dur="500" fill="hold"/>
                                        <p:tgtEl>
                                          <p:spTgt spid="3">
                                            <p:graphicEl>
                                              <a:dgm id="{0BB00B9D-60D6-4A48-B638-39E3FB895B9F}"/>
                                            </p:graphic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graphicEl>
                                              <a:dgm id="{0BB00B9D-60D6-4A48-B638-39E3FB895B9F}"/>
                                            </p:graphic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
                                            <p:graphicEl>
                                              <a:dgm id="{BB37458E-CFC3-4E29-A7B8-5B2A16ACC354}"/>
                                            </p:graphicEl>
                                          </p:spTgt>
                                        </p:tgtEl>
                                        <p:attrNameLst>
                                          <p:attrName>style.visibility</p:attrName>
                                        </p:attrNameLst>
                                      </p:cBhvr>
                                      <p:to>
                                        <p:strVal val="visible"/>
                                      </p:to>
                                    </p:set>
                                    <p:anim calcmode="lin" valueType="num">
                                      <p:cBhvr additive="base">
                                        <p:cTn id="27" dur="500" fill="hold"/>
                                        <p:tgtEl>
                                          <p:spTgt spid="3">
                                            <p:graphicEl>
                                              <a:dgm id="{BB37458E-CFC3-4E29-A7B8-5B2A16ACC354}"/>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graphicEl>
                                              <a:dgm id="{BB37458E-CFC3-4E29-A7B8-5B2A16ACC354}"/>
                                            </p:graphic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graphicEl>
                                              <a:dgm id="{2C1232D6-C453-4212-A096-CA1FE5899D52}"/>
                                            </p:graphicEl>
                                          </p:spTgt>
                                        </p:tgtEl>
                                        <p:attrNameLst>
                                          <p:attrName>style.visibility</p:attrName>
                                        </p:attrNameLst>
                                      </p:cBhvr>
                                      <p:to>
                                        <p:strVal val="visible"/>
                                      </p:to>
                                    </p:set>
                                    <p:anim calcmode="lin" valueType="num">
                                      <p:cBhvr additive="base">
                                        <p:cTn id="32" dur="500" fill="hold"/>
                                        <p:tgtEl>
                                          <p:spTgt spid="3">
                                            <p:graphicEl>
                                              <a:dgm id="{2C1232D6-C453-4212-A096-CA1FE5899D52}"/>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graphicEl>
                                              <a:dgm id="{2C1232D6-C453-4212-A096-CA1FE5899D52}"/>
                                            </p:graphic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6" fill="hold" grpId="0" nodeType="afterEffect">
                                  <p:stCondLst>
                                    <p:cond delay="0"/>
                                  </p:stCondLst>
                                  <p:childTnLst>
                                    <p:set>
                                      <p:cBhvr>
                                        <p:cTn id="36" dur="1" fill="hold">
                                          <p:stCondLst>
                                            <p:cond delay="0"/>
                                          </p:stCondLst>
                                        </p:cTn>
                                        <p:tgtEl>
                                          <p:spTgt spid="3">
                                            <p:graphicEl>
                                              <a:dgm id="{53A6DB77-3337-458D-AFF6-1B2C5F8B0347}"/>
                                            </p:graphicEl>
                                          </p:spTgt>
                                        </p:tgtEl>
                                        <p:attrNameLst>
                                          <p:attrName>style.visibility</p:attrName>
                                        </p:attrNameLst>
                                      </p:cBhvr>
                                      <p:to>
                                        <p:strVal val="visible"/>
                                      </p:to>
                                    </p:set>
                                    <p:anim calcmode="lin" valueType="num">
                                      <p:cBhvr additive="base">
                                        <p:cTn id="37" dur="500" fill="hold"/>
                                        <p:tgtEl>
                                          <p:spTgt spid="3">
                                            <p:graphicEl>
                                              <a:dgm id="{53A6DB77-3337-458D-AFF6-1B2C5F8B0347}"/>
                                            </p:graphic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graphicEl>
                                              <a:dgm id="{53A6DB77-3337-458D-AFF6-1B2C5F8B0347}"/>
                                            </p:graphic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3">
                                            <p:graphicEl>
                                              <a:dgm id="{43E09C70-6551-4D5D-BDAD-AED75B607D47}"/>
                                            </p:graphicEl>
                                          </p:spTgt>
                                        </p:tgtEl>
                                        <p:attrNameLst>
                                          <p:attrName>style.visibility</p:attrName>
                                        </p:attrNameLst>
                                      </p:cBhvr>
                                      <p:to>
                                        <p:strVal val="visible"/>
                                      </p:to>
                                    </p:set>
                                    <p:anim calcmode="lin" valueType="num">
                                      <p:cBhvr additive="base">
                                        <p:cTn id="42" dur="500" fill="hold"/>
                                        <p:tgtEl>
                                          <p:spTgt spid="3">
                                            <p:graphicEl>
                                              <a:dgm id="{43E09C70-6551-4D5D-BDAD-AED75B607D47}"/>
                                            </p:graphic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3">
                                            <p:graphicEl>
                                              <a:dgm id="{43E09C70-6551-4D5D-BDAD-AED75B607D47}"/>
                                            </p:graphic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12" fill="hold" grpId="0" nodeType="afterEffect">
                                  <p:stCondLst>
                                    <p:cond delay="0"/>
                                  </p:stCondLst>
                                  <p:childTnLst>
                                    <p:set>
                                      <p:cBhvr>
                                        <p:cTn id="46" dur="1" fill="hold">
                                          <p:stCondLst>
                                            <p:cond delay="0"/>
                                          </p:stCondLst>
                                        </p:cTn>
                                        <p:tgtEl>
                                          <p:spTgt spid="3">
                                            <p:graphicEl>
                                              <a:dgm id="{3C694E28-1AD4-4623-8696-7800C30E5B2D}"/>
                                            </p:graphicEl>
                                          </p:spTgt>
                                        </p:tgtEl>
                                        <p:attrNameLst>
                                          <p:attrName>style.visibility</p:attrName>
                                        </p:attrNameLst>
                                      </p:cBhvr>
                                      <p:to>
                                        <p:strVal val="visible"/>
                                      </p:to>
                                    </p:set>
                                    <p:anim calcmode="lin" valueType="num">
                                      <p:cBhvr additive="base">
                                        <p:cTn id="47" dur="500" fill="hold"/>
                                        <p:tgtEl>
                                          <p:spTgt spid="3">
                                            <p:graphicEl>
                                              <a:dgm id="{3C694E28-1AD4-4623-8696-7800C30E5B2D}"/>
                                            </p:graphic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graphicEl>
                                              <a:dgm id="{3C694E28-1AD4-4623-8696-7800C30E5B2D}"/>
                                            </p:graphic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3">
                                            <p:graphicEl>
                                              <a:dgm id="{9C82148C-942A-4CEB-85B0-1AD67E1A4498}"/>
                                            </p:graphicEl>
                                          </p:spTgt>
                                        </p:tgtEl>
                                        <p:attrNameLst>
                                          <p:attrName>style.visibility</p:attrName>
                                        </p:attrNameLst>
                                      </p:cBhvr>
                                      <p:to>
                                        <p:strVal val="visible"/>
                                      </p:to>
                                    </p:set>
                                    <p:anim calcmode="lin" valueType="num">
                                      <p:cBhvr additive="base">
                                        <p:cTn id="52" dur="500" fill="hold"/>
                                        <p:tgtEl>
                                          <p:spTgt spid="3">
                                            <p:graphicEl>
                                              <a:dgm id="{9C82148C-942A-4CEB-85B0-1AD67E1A4498}"/>
                                            </p:graphic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graphicEl>
                                              <a:dgm id="{9C82148C-942A-4CEB-85B0-1AD67E1A4498}"/>
                                            </p:graphic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6" fill="hold" grpId="0" nodeType="afterEffect">
                                  <p:stCondLst>
                                    <p:cond delay="0"/>
                                  </p:stCondLst>
                                  <p:childTnLst>
                                    <p:set>
                                      <p:cBhvr>
                                        <p:cTn id="56" dur="1" fill="hold">
                                          <p:stCondLst>
                                            <p:cond delay="0"/>
                                          </p:stCondLst>
                                        </p:cTn>
                                        <p:tgtEl>
                                          <p:spTgt spid="3">
                                            <p:graphicEl>
                                              <a:dgm id="{33E94DFA-047E-4B7D-B9C6-E4A866DD916D}"/>
                                            </p:graphicEl>
                                          </p:spTgt>
                                        </p:tgtEl>
                                        <p:attrNameLst>
                                          <p:attrName>style.visibility</p:attrName>
                                        </p:attrNameLst>
                                      </p:cBhvr>
                                      <p:to>
                                        <p:strVal val="visible"/>
                                      </p:to>
                                    </p:set>
                                    <p:anim calcmode="lin" valueType="num">
                                      <p:cBhvr additive="base">
                                        <p:cTn id="57" dur="250" fill="hold"/>
                                        <p:tgtEl>
                                          <p:spTgt spid="3">
                                            <p:graphicEl>
                                              <a:dgm id="{33E94DFA-047E-4B7D-B9C6-E4A866DD916D}"/>
                                            </p:graphicEl>
                                          </p:spTgt>
                                        </p:tgtEl>
                                        <p:attrNameLst>
                                          <p:attrName>ppt_x</p:attrName>
                                        </p:attrNameLst>
                                      </p:cBhvr>
                                      <p:tavLst>
                                        <p:tav tm="0">
                                          <p:val>
                                            <p:strVal val="1+#ppt_w/2"/>
                                          </p:val>
                                        </p:tav>
                                        <p:tav tm="100000">
                                          <p:val>
                                            <p:strVal val="#ppt_x"/>
                                          </p:val>
                                        </p:tav>
                                      </p:tavLst>
                                    </p:anim>
                                    <p:anim calcmode="lin" valueType="num">
                                      <p:cBhvr additive="base">
                                        <p:cTn id="58" dur="250" fill="hold"/>
                                        <p:tgtEl>
                                          <p:spTgt spid="3">
                                            <p:graphicEl>
                                              <a:dgm id="{33E94DFA-047E-4B7D-B9C6-E4A866DD916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3C02-9990-E099-6D94-EAB099581D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0129F1-F19B-93EB-8076-14CC9E08901F}"/>
              </a:ext>
            </a:extLst>
          </p:cNvPr>
          <p:cNvSpPr>
            <a:spLocks noGrp="1"/>
          </p:cNvSpPr>
          <p:nvPr>
            <p:ph type="sldNum" sz="quarter" idx="12"/>
          </p:nvPr>
        </p:nvSpPr>
        <p:spPr/>
        <p:txBody>
          <a:bodyPr anchor="ctr">
            <a:normAutofit/>
          </a:bodyPr>
          <a:lstStyle/>
          <a:p>
            <a:pPr>
              <a:spcAft>
                <a:spcPts val="600"/>
              </a:spcAft>
            </a:pPr>
            <a:fld id="{C44477C9-3403-405D-862C-A60A11648DCE}" type="slidenum">
              <a:rPr lang="en-US" smtClean="0"/>
              <a:pPr>
                <a:spcAft>
                  <a:spcPts val="600"/>
                </a:spcAft>
              </a:pPr>
              <a:t>6</a:t>
            </a:fld>
            <a:endParaRPr lang="en-US"/>
          </a:p>
        </p:txBody>
      </p:sp>
      <p:sp>
        <p:nvSpPr>
          <p:cNvPr id="5" name="Footer Placeholder 4">
            <a:extLst>
              <a:ext uri="{FF2B5EF4-FFF2-40B4-BE49-F238E27FC236}">
                <a16:creationId xmlns:a16="http://schemas.microsoft.com/office/drawing/2014/main" id="{91A6C53E-5AB4-00DD-B1A7-6AC51A29140A}"/>
              </a:ext>
            </a:extLst>
          </p:cNvPr>
          <p:cNvSpPr>
            <a:spLocks noGrp="1"/>
          </p:cNvSpPr>
          <p:nvPr>
            <p:ph type="ftr" sz="quarter" idx="3"/>
          </p:nvPr>
        </p:nvSpPr>
        <p:spPr/>
        <p:txBody>
          <a:bodyPr anchor="ctr">
            <a:normAutofit/>
          </a:bodyPr>
          <a:lstStyle/>
          <a:p>
            <a:pPr>
              <a:spcAft>
                <a:spcPts val="600"/>
              </a:spcAft>
            </a:pPr>
            <a:r>
              <a:rPr lang="en-US"/>
              <a:t>CIP Physical Security Walkthrough</a:t>
            </a:r>
          </a:p>
        </p:txBody>
      </p:sp>
      <p:sp>
        <p:nvSpPr>
          <p:cNvPr id="7" name="Title 6">
            <a:extLst>
              <a:ext uri="{FF2B5EF4-FFF2-40B4-BE49-F238E27FC236}">
                <a16:creationId xmlns:a16="http://schemas.microsoft.com/office/drawing/2014/main" id="{CFCC3990-C4CF-4E2C-0824-601203DC7E9A}"/>
              </a:ext>
            </a:extLst>
          </p:cNvPr>
          <p:cNvSpPr>
            <a:spLocks noGrp="1"/>
          </p:cNvSpPr>
          <p:nvPr>
            <p:ph type="title"/>
          </p:nvPr>
        </p:nvSpPr>
        <p:spPr/>
        <p:txBody>
          <a:bodyPr anchor="ctr">
            <a:normAutofit/>
          </a:bodyPr>
          <a:lstStyle/>
          <a:p>
            <a:r>
              <a:rPr lang="en-US" dirty="0"/>
              <a:t>CIP Standards Used During Walkthroughs</a:t>
            </a:r>
          </a:p>
        </p:txBody>
      </p:sp>
      <p:graphicFrame>
        <p:nvGraphicFramePr>
          <p:cNvPr id="9" name="Diagram 8">
            <a:extLst>
              <a:ext uri="{FF2B5EF4-FFF2-40B4-BE49-F238E27FC236}">
                <a16:creationId xmlns:a16="http://schemas.microsoft.com/office/drawing/2014/main" id="{9ACB156A-4608-97EB-9FBF-FE103F01DDBF}"/>
              </a:ext>
            </a:extLst>
          </p:cNvPr>
          <p:cNvGraphicFramePr/>
          <p:nvPr>
            <p:extLst>
              <p:ext uri="{D42A27DB-BD31-4B8C-83A1-F6EECF244321}">
                <p14:modId xmlns:p14="http://schemas.microsoft.com/office/powerpoint/2010/main" val="1657793429"/>
              </p:ext>
            </p:extLst>
          </p:nvPr>
        </p:nvGraphicFramePr>
        <p:xfrm>
          <a:off x="560722" y="1094873"/>
          <a:ext cx="7000138" cy="4668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city skyline with blue lights&#10;&#10;Description automatically generated with medium confidence">
            <a:extLst>
              <a:ext uri="{FF2B5EF4-FFF2-40B4-BE49-F238E27FC236}">
                <a16:creationId xmlns:a16="http://schemas.microsoft.com/office/drawing/2014/main" id="{B39E50D9-C525-AFEA-CC47-0BAF0526BB58}"/>
              </a:ext>
            </a:extLst>
          </p:cNvPr>
          <p:cNvPicPr>
            <a:picLocks noChangeAspect="1"/>
          </p:cNvPicPr>
          <p:nvPr/>
        </p:nvPicPr>
        <p:blipFill rotWithShape="1">
          <a:blip r:embed="rId7">
            <a:extLst>
              <a:ext uri="{28A0092B-C50C-407E-A947-70E740481C1C}">
                <a14:useLocalDpi xmlns:a14="http://schemas.microsoft.com/office/drawing/2010/main" val="0"/>
              </a:ext>
            </a:extLst>
          </a:blip>
          <a:srcRect l="40192" r="16496"/>
          <a:stretch/>
        </p:blipFill>
        <p:spPr>
          <a:xfrm>
            <a:off x="8038531" y="1094873"/>
            <a:ext cx="3664424" cy="47589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658406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F31EA-F589-8D52-B44A-3A08E5835C3D}"/>
            </a:ext>
          </a:extLst>
        </p:cNvPr>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9F7C6C67-8ADC-C678-FFD4-D5D79E505009}"/>
              </a:ext>
            </a:extLst>
          </p:cNvPr>
          <p:cNvGraphicFramePr>
            <a:graphicFrameLocks noGrp="1"/>
          </p:cNvGraphicFramePr>
          <p:nvPr>
            <p:ph sz="half" idx="1"/>
            <p:extLst>
              <p:ext uri="{D42A27DB-BD31-4B8C-83A1-F6EECF244321}">
                <p14:modId xmlns:p14="http://schemas.microsoft.com/office/powerpoint/2010/main" val="1908570457"/>
              </p:ext>
            </p:extLst>
          </p:nvPr>
        </p:nvGraphicFramePr>
        <p:xfrm>
          <a:off x="838200" y="1016668"/>
          <a:ext cx="10433050" cy="4721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475B59A-F062-A864-6BB4-B023138D2FBA}"/>
              </a:ext>
            </a:extLst>
          </p:cNvPr>
          <p:cNvSpPr>
            <a:spLocks noGrp="1"/>
          </p:cNvSpPr>
          <p:nvPr>
            <p:ph type="sldNum" sz="quarter" idx="12"/>
          </p:nvPr>
        </p:nvSpPr>
        <p:spPr/>
        <p:txBody>
          <a:bodyPr anchor="ctr">
            <a:normAutofit/>
          </a:bodyPr>
          <a:lstStyle/>
          <a:p>
            <a:fld id="{C44477C9-3403-405D-862C-A60A11648DCE}" type="slidenum">
              <a:rPr lang="en-US" smtClean="0"/>
              <a:pPr/>
              <a:t>7</a:t>
            </a:fld>
            <a:endParaRPr lang="en-US"/>
          </a:p>
        </p:txBody>
      </p:sp>
      <p:sp>
        <p:nvSpPr>
          <p:cNvPr id="5" name="Footer Placeholder 4">
            <a:extLst>
              <a:ext uri="{FF2B5EF4-FFF2-40B4-BE49-F238E27FC236}">
                <a16:creationId xmlns:a16="http://schemas.microsoft.com/office/drawing/2014/main" id="{DE000854-0E5B-190C-AB6F-E67047F1EC26}"/>
              </a:ext>
            </a:extLst>
          </p:cNvPr>
          <p:cNvSpPr>
            <a:spLocks noGrp="1"/>
          </p:cNvSpPr>
          <p:nvPr>
            <p:ph type="ftr" sz="quarter" idx="3"/>
          </p:nvPr>
        </p:nvSpPr>
        <p:spPr/>
        <p:txBody>
          <a:bodyPr anchor="ctr">
            <a:normAutofit/>
          </a:bodyPr>
          <a:lstStyle/>
          <a:p>
            <a:r>
              <a:rPr lang="en-US"/>
              <a:t>CIP Physical Security Walkthrough</a:t>
            </a:r>
          </a:p>
        </p:txBody>
      </p:sp>
      <p:sp>
        <p:nvSpPr>
          <p:cNvPr id="7" name="Title 6">
            <a:extLst>
              <a:ext uri="{FF2B5EF4-FFF2-40B4-BE49-F238E27FC236}">
                <a16:creationId xmlns:a16="http://schemas.microsoft.com/office/drawing/2014/main" id="{626FD7C2-721F-81A3-3FD8-A02655FC85FE}"/>
              </a:ext>
            </a:extLst>
          </p:cNvPr>
          <p:cNvSpPr>
            <a:spLocks noGrp="1"/>
          </p:cNvSpPr>
          <p:nvPr>
            <p:ph type="title"/>
          </p:nvPr>
        </p:nvSpPr>
        <p:spPr/>
        <p:txBody>
          <a:bodyPr anchor="ctr">
            <a:normAutofit/>
          </a:bodyPr>
          <a:lstStyle/>
          <a:p>
            <a:r>
              <a:rPr lang="en-US" dirty="0"/>
              <a:t>CIP Physical Walkthroughs </a:t>
            </a:r>
            <a:r>
              <a:rPr lang="en-US"/>
              <a:t>during Your </a:t>
            </a:r>
            <a:r>
              <a:rPr lang="en-US" dirty="0"/>
              <a:t>Engagement</a:t>
            </a:r>
          </a:p>
        </p:txBody>
      </p:sp>
      <p:pic>
        <p:nvPicPr>
          <p:cNvPr id="3" name="Picture 2">
            <a:extLst>
              <a:ext uri="{FF2B5EF4-FFF2-40B4-BE49-F238E27FC236}">
                <a16:creationId xmlns:a16="http://schemas.microsoft.com/office/drawing/2014/main" id="{6B222AA6-EF0F-38A4-302F-0CFDB7C6A1E7}"/>
              </a:ext>
            </a:extLst>
          </p:cNvPr>
          <p:cNvPicPr>
            <a:picLocks noChangeAspect="1"/>
          </p:cNvPicPr>
          <p:nvPr/>
        </p:nvPicPr>
        <p:blipFill>
          <a:blip r:embed="rId7"/>
          <a:stretch>
            <a:fillRect/>
          </a:stretch>
        </p:blipFill>
        <p:spPr>
          <a:xfrm>
            <a:off x="9481073" y="3898331"/>
            <a:ext cx="1421687" cy="1839478"/>
          </a:xfrm>
          <a:prstGeom prst="rect">
            <a:avLst/>
          </a:prstGeom>
        </p:spPr>
      </p:pic>
    </p:spTree>
    <p:extLst>
      <p:ext uri="{BB962C8B-B14F-4D97-AF65-F5344CB8AC3E}">
        <p14:creationId xmlns:p14="http://schemas.microsoft.com/office/powerpoint/2010/main" val="1776676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747D16-F0E0-46EC-BD9F-75839815476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85000"/>
                    </a14:imgEffect>
                  </a14:imgLayer>
                </a14:imgProps>
              </a:ext>
              <a:ext uri="{28A0092B-C50C-407E-A947-70E740481C1C}">
                <a14:useLocalDpi xmlns:a14="http://schemas.microsoft.com/office/drawing/2010/main" val="0"/>
              </a:ext>
            </a:extLst>
          </a:blip>
          <a:srcRect b="15667"/>
          <a:stretch/>
        </p:blipFill>
        <p:spPr>
          <a:xfrm>
            <a:off x="0" y="-1"/>
            <a:ext cx="12192000" cy="6858001"/>
          </a:xfrm>
          <a:prstGeom prst="rect">
            <a:avLst/>
          </a:prstGeom>
        </p:spPr>
      </p:pic>
      <p:sp>
        <p:nvSpPr>
          <p:cNvPr id="7" name="TextBox 6">
            <a:extLst>
              <a:ext uri="{FF2B5EF4-FFF2-40B4-BE49-F238E27FC236}">
                <a16:creationId xmlns:a16="http://schemas.microsoft.com/office/drawing/2014/main" id="{39D1E964-BDEB-47FE-8E06-7780CB29604A}"/>
              </a:ext>
            </a:extLst>
          </p:cNvPr>
          <p:cNvSpPr txBox="1"/>
          <p:nvPr/>
        </p:nvSpPr>
        <p:spPr>
          <a:xfrm>
            <a:off x="3760068" y="2867143"/>
            <a:ext cx="4875064" cy="1123712"/>
          </a:xfrm>
          <a:prstGeom prst="roundRect">
            <a:avLst/>
          </a:prstGeom>
          <a:solidFill>
            <a:srgbClr val="161645">
              <a:alpha val="74902"/>
            </a:srgbClr>
          </a:solidFill>
          <a:ln w="76200">
            <a:solidFill>
              <a:srgbClr val="6F8EC2"/>
            </a:solidFill>
          </a:ln>
          <a:effectLst>
            <a:outerShdw blurRad="50800" dist="38100" dir="2700000" algn="tl" rotWithShape="0">
              <a:prstClr val="black">
                <a:alpha val="40000"/>
              </a:prstClr>
            </a:outerShdw>
          </a:effectLst>
        </p:spPr>
        <p:txBody>
          <a:bodyPr wrap="square" rtlCol="0">
            <a:spAutoFit/>
          </a:bodyPr>
          <a:lstStyle/>
          <a:p>
            <a:pPr algn="ctr"/>
            <a:r>
              <a:rPr lang="en-US" sz="6000" b="1" dirty="0">
                <a:solidFill>
                  <a:schemeClr val="bg1"/>
                </a:solidFill>
              </a:rPr>
              <a:t>Questions?</a:t>
            </a:r>
          </a:p>
        </p:txBody>
      </p:sp>
      <p:sp>
        <p:nvSpPr>
          <p:cNvPr id="5" name="Rectangle: Rounded Corners 4">
            <a:extLst>
              <a:ext uri="{FF2B5EF4-FFF2-40B4-BE49-F238E27FC236}">
                <a16:creationId xmlns:a16="http://schemas.microsoft.com/office/drawing/2014/main" id="{323E77C0-BA5C-4769-9DA7-239F33CCBDA8}"/>
              </a:ext>
            </a:extLst>
          </p:cNvPr>
          <p:cNvSpPr/>
          <p:nvPr/>
        </p:nvSpPr>
        <p:spPr>
          <a:xfrm>
            <a:off x="228600" y="5562600"/>
            <a:ext cx="4191006" cy="106680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8A2BF85-2574-4A73-9642-880D35EC2F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201" y="5719038"/>
            <a:ext cx="3841756" cy="864704"/>
          </a:xfrm>
          <a:prstGeom prst="rect">
            <a:avLst/>
          </a:prstGeom>
        </p:spPr>
      </p:pic>
    </p:spTree>
    <p:extLst>
      <p:ext uri="{BB962C8B-B14F-4D97-AF65-F5344CB8AC3E}">
        <p14:creationId xmlns:p14="http://schemas.microsoft.com/office/powerpoint/2010/main" val="3918806558"/>
      </p:ext>
    </p:extLst>
  </p:cSld>
  <p:clrMapOvr>
    <a:masterClrMapping/>
  </p:clrMapOvr>
</p:sld>
</file>

<file path=ppt/theme/theme1.xml><?xml version="1.0" encoding="utf-8"?>
<a:theme xmlns:a="http://schemas.openxmlformats.org/drawingml/2006/main" name="Texas RE - 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xas RE Powerpoint Presentation.potx" id="{4FEBC769-DBCF-4356-952D-02CD9780215B}" vid="{2ABA518E-A3AB-4AE6-9296-BDEAC928116F}"/>
    </a:ext>
  </a:extLst>
</a:theme>
</file>

<file path=ppt/theme/theme2.xml><?xml version="1.0" encoding="utf-8"?>
<a:theme xmlns:a="http://schemas.openxmlformats.org/drawingml/2006/main" name="1_Texas RE - Ev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xas RE Powerpoint Presentation.potx" id="{4FEBC769-DBCF-4356-952D-02CD9780215B}" vid="{56C1F024-46BE-4381-8CC2-8EAD403CEF97}"/>
    </a:ext>
  </a:extLst>
</a:theme>
</file>

<file path=ppt/theme/theme3.xml><?xml version="1.0" encoding="utf-8"?>
<a:theme xmlns:a="http://schemas.openxmlformats.org/drawingml/2006/main" name="Texas RE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xas RE Powerpoint Presentation.potx" id="{4FEBC769-DBCF-4356-952D-02CD9780215B}" vid="{8DA199A7-5369-4E27-8D1E-18ADB03CB5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CF3F539701424883FF6E6DF7A88222" ma:contentTypeVersion="2" ma:contentTypeDescription="Create a new document." ma:contentTypeScope="" ma:versionID="9867a41167698a968397a54cc3e590b5">
  <xsd:schema xmlns:xsd="http://www.w3.org/2001/XMLSchema" xmlns:xs="http://www.w3.org/2001/XMLSchema" xmlns:p="http://schemas.microsoft.com/office/2006/metadata/properties" xmlns:ns2="40fd190f-86da-4fd4-b59c-d318f2b74884" targetNamespace="http://schemas.microsoft.com/office/2006/metadata/properties" ma:root="true" ma:fieldsID="a71b67c3e3a5c04250b643f3acd33532" ns2:_="">
    <xsd:import namespace="40fd190f-86da-4fd4-b59c-d318f2b7488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d190f-86da-4fd4-b59c-d318f2b7488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40fd190f-86da-4fd4-b59c-d318f2b74884">5A66QH6YJHE6-2058882189-853</_dlc_DocId>
    <_dlc_DocIdUrl xmlns="40fd190f-86da-4fd4-b59c-d318f2b74884">
      <Url>https://workspace.texasre.local/sites/presentationreview/_layouts/15/DocIdRedir.aspx?ID=5A66QH6YJHE6-2058882189-853</Url>
      <Description>5A66QH6YJHE6-2058882189-853</Description>
    </_dlc_DocIdUrl>
  </documentManagement>
</p:properties>
</file>

<file path=customXml/itemProps1.xml><?xml version="1.0" encoding="utf-8"?>
<ds:datastoreItem xmlns:ds="http://schemas.openxmlformats.org/officeDocument/2006/customXml" ds:itemID="{CC267023-E490-4339-91D4-FC2BEA992333}">
  <ds:schemaRefs>
    <ds:schemaRef ds:uri="http://schemas.microsoft.com/sharepoint/events"/>
  </ds:schemaRefs>
</ds:datastoreItem>
</file>

<file path=customXml/itemProps2.xml><?xml version="1.0" encoding="utf-8"?>
<ds:datastoreItem xmlns:ds="http://schemas.openxmlformats.org/officeDocument/2006/customXml" ds:itemID="{5E955DE7-04FD-441F-B87B-2D2EDF9B4D9D}">
  <ds:schemaRefs>
    <ds:schemaRef ds:uri="http://schemas.microsoft.com/sharepoint/v3/contenttype/forms"/>
  </ds:schemaRefs>
</ds:datastoreItem>
</file>

<file path=customXml/itemProps3.xml><?xml version="1.0" encoding="utf-8"?>
<ds:datastoreItem xmlns:ds="http://schemas.openxmlformats.org/officeDocument/2006/customXml" ds:itemID="{40303F75-8289-47F6-9D1D-C317A28AB4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fd190f-86da-4fd4-b59c-d318f2b748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D9556EB-BD69-47DB-A76A-4D8B0AD8F2C3}">
  <ds:schemaRefs>
    <ds:schemaRef ds:uri="http://schemas.microsoft.com/office/2006/metadata/properties"/>
    <ds:schemaRef ds:uri="http://purl.org/dc/terms/"/>
    <ds:schemaRef ds:uri="http://purl.org/dc/elements/1.1/"/>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40fd190f-86da-4fd4-b59c-d318f2b74884"/>
  </ds:schemaRefs>
</ds:datastoreItem>
</file>

<file path=docMetadata/LabelInfo.xml><?xml version="1.0" encoding="utf-8"?>
<clbl:labelList xmlns:clbl="http://schemas.microsoft.com/office/2020/mipLabelMetadata">
  <clbl:label id="{fc320555-a3c7-42d0-9dcd-6de8a7db8b85}" enabled="1" method="Privileged" siteId="{96f651d6-8bad-42d3-91ff-396eeaaeb703}" contentBits="1" removed="0"/>
</clbl:labelList>
</file>

<file path=docProps/app.xml><?xml version="1.0" encoding="utf-8"?>
<Properties xmlns="http://schemas.openxmlformats.org/officeDocument/2006/extended-properties" xmlns:vt="http://schemas.openxmlformats.org/officeDocument/2006/docPropsVTypes">
  <Template>Texas RE Powerpoint Presentation - Widescreen</Template>
  <TotalTime>2824</TotalTime>
  <Words>658</Words>
  <Application>Microsoft Office PowerPoint</Application>
  <PresentationFormat>Widescreen</PresentationFormat>
  <Paragraphs>62</Paragraphs>
  <Slides>8</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Arial</vt:lpstr>
      <vt:lpstr>Arial Black</vt:lpstr>
      <vt:lpstr>Calibri</vt:lpstr>
      <vt:lpstr>Courier New</vt:lpstr>
      <vt:lpstr>Wingdings</vt:lpstr>
      <vt:lpstr>Texas RE - Default</vt:lpstr>
      <vt:lpstr>1_Texas RE - Event</vt:lpstr>
      <vt:lpstr>Texas RE Blank</vt:lpstr>
      <vt:lpstr>PowerPoint Presentation</vt:lpstr>
      <vt:lpstr>Understanding CIP Physical Security Walkthroughs</vt:lpstr>
      <vt:lpstr>Some Key Components of a CIP Physical Security Walkthrough</vt:lpstr>
      <vt:lpstr>CIP Standards Used During Walkthroughs</vt:lpstr>
      <vt:lpstr>CIP Standards Used During Walkthroughs</vt:lpstr>
      <vt:lpstr>CIP Standards Used During Walkthroughs</vt:lpstr>
      <vt:lpstr>CIP Physical Walkthroughs during Your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Caraway, Rashida</dc:creator>
  <cp:lastModifiedBy>Crow, Thad</cp:lastModifiedBy>
  <cp:revision>11</cp:revision>
  <dcterms:created xsi:type="dcterms:W3CDTF">2024-03-19T19:56:40Z</dcterms:created>
  <dcterms:modified xsi:type="dcterms:W3CDTF">2024-07-25T15:15:19Z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0x01010003CF3F539701424883FF6E6DF7A88222</vt:lpwstr>
  </property>
  <property fmtid="{D5CDD505-2E9C-101B-9397-08002B2CF9AE}" pid="4" name="_dlc_DocIdItemGuid">
    <vt:lpwstr>3f95f690-259a-40aa-9987-271f2439753e</vt:lpwstr>
  </property>
  <property fmtid="{D5CDD505-2E9C-101B-9397-08002B2CF9AE}" pid="5" name="ClassificationContentMarkingHeaderLocations">
    <vt:lpwstr>Texas RE - Default:3\1_Texas RE - Event:6\Texas RE Blank:4</vt:lpwstr>
  </property>
  <property fmtid="{D5CDD505-2E9C-101B-9397-08002B2CF9AE}" pid="6" name="ClassificationContentMarkingHeaderText">
    <vt:lpwstr>Public</vt:lpwstr>
  </property>
</Properties>
</file>